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notesMasterIdLst>
    <p:notesMasterId r:id="rId19"/>
  </p:notesMasterIdLst>
  <p:sldIdLst>
    <p:sldId id="256" r:id="rId5"/>
    <p:sldId id="281" r:id="rId6"/>
    <p:sldId id="282" r:id="rId7"/>
    <p:sldId id="293" r:id="rId8"/>
    <p:sldId id="295" r:id="rId9"/>
    <p:sldId id="265" r:id="rId10"/>
    <p:sldId id="296" r:id="rId11"/>
    <p:sldId id="297" r:id="rId12"/>
    <p:sldId id="263" r:id="rId13"/>
    <p:sldId id="284" r:id="rId14"/>
    <p:sldId id="270" r:id="rId15"/>
    <p:sldId id="269" r:id="rId16"/>
    <p:sldId id="292" r:id="rId17"/>
    <p:sldId id="283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397D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6" d="100"/>
          <a:sy n="66" d="100"/>
        </p:scale>
        <p:origin x="80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384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icolas Quintela" userId="6ed77f04-7334-4032-99f8-67f920bbb134" providerId="ADAL" clId="{7DD55036-95F8-4D5D-947E-F70860EE3D32}"/>
    <pc:docChg chg="undo custSel addSld delSld modSld sldOrd">
      <pc:chgData name="Nicolas Quintela" userId="6ed77f04-7334-4032-99f8-67f920bbb134" providerId="ADAL" clId="{7DD55036-95F8-4D5D-947E-F70860EE3D32}" dt="2022-03-10T15:56:15.604" v="481" actId="108"/>
      <pc:docMkLst>
        <pc:docMk/>
      </pc:docMkLst>
      <pc:sldChg chg="modSp mod">
        <pc:chgData name="Nicolas Quintela" userId="6ed77f04-7334-4032-99f8-67f920bbb134" providerId="ADAL" clId="{7DD55036-95F8-4D5D-947E-F70860EE3D32}" dt="2022-02-24T15:14:06.357" v="3" actId="20577"/>
        <pc:sldMkLst>
          <pc:docMk/>
          <pc:sldMk cId="3110622291" sldId="256"/>
        </pc:sldMkLst>
        <pc:spChg chg="mod">
          <ac:chgData name="Nicolas Quintela" userId="6ed77f04-7334-4032-99f8-67f920bbb134" providerId="ADAL" clId="{7DD55036-95F8-4D5D-947E-F70860EE3D32}" dt="2022-02-24T15:14:06.357" v="3" actId="20577"/>
          <ac:spMkLst>
            <pc:docMk/>
            <pc:sldMk cId="3110622291" sldId="256"/>
            <ac:spMk id="3" creationId="{F4D073E1-5D08-4340-8731-F77F04832415}"/>
          </ac:spMkLst>
        </pc:spChg>
      </pc:sldChg>
      <pc:sldChg chg="modSp mod">
        <pc:chgData name="Nicolas Quintela" userId="6ed77f04-7334-4032-99f8-67f920bbb134" providerId="ADAL" clId="{7DD55036-95F8-4D5D-947E-F70860EE3D32}" dt="2022-02-24T15:29:45.848" v="454" actId="20577"/>
        <pc:sldMkLst>
          <pc:docMk/>
          <pc:sldMk cId="3325953289" sldId="263"/>
        </pc:sldMkLst>
        <pc:spChg chg="mod">
          <ac:chgData name="Nicolas Quintela" userId="6ed77f04-7334-4032-99f8-67f920bbb134" providerId="ADAL" clId="{7DD55036-95F8-4D5D-947E-F70860EE3D32}" dt="2022-02-24T15:29:45.848" v="454" actId="20577"/>
          <ac:spMkLst>
            <pc:docMk/>
            <pc:sldMk cId="3325953289" sldId="263"/>
            <ac:spMk id="5" creationId="{FF41F212-B5CF-4555-8239-94EC0A0FFFBC}"/>
          </ac:spMkLst>
        </pc:spChg>
      </pc:sldChg>
      <pc:sldChg chg="modSp mod">
        <pc:chgData name="Nicolas Quintela" userId="6ed77f04-7334-4032-99f8-67f920bbb134" providerId="ADAL" clId="{7DD55036-95F8-4D5D-947E-F70860EE3D32}" dt="2022-02-24T15:21:44.157" v="278" actId="9"/>
        <pc:sldMkLst>
          <pc:docMk/>
          <pc:sldMk cId="3754315788" sldId="265"/>
        </pc:sldMkLst>
        <pc:spChg chg="mod">
          <ac:chgData name="Nicolas Quintela" userId="6ed77f04-7334-4032-99f8-67f920bbb134" providerId="ADAL" clId="{7DD55036-95F8-4D5D-947E-F70860EE3D32}" dt="2022-02-24T15:21:44.157" v="278" actId="9"/>
          <ac:spMkLst>
            <pc:docMk/>
            <pc:sldMk cId="3754315788" sldId="265"/>
            <ac:spMk id="5" creationId="{B3E31642-2F7F-4406-BF12-F4AE22E12118}"/>
          </ac:spMkLst>
        </pc:spChg>
      </pc:sldChg>
      <pc:sldChg chg="del">
        <pc:chgData name="Nicolas Quintela" userId="6ed77f04-7334-4032-99f8-67f920bbb134" providerId="ADAL" clId="{7DD55036-95F8-4D5D-947E-F70860EE3D32}" dt="2022-02-24T15:13:53.451" v="1" actId="47"/>
        <pc:sldMkLst>
          <pc:docMk/>
          <pc:sldMk cId="304392623" sldId="276"/>
        </pc:sldMkLst>
      </pc:sldChg>
      <pc:sldChg chg="modSp mod">
        <pc:chgData name="Nicolas Quintela" userId="6ed77f04-7334-4032-99f8-67f920bbb134" providerId="ADAL" clId="{7DD55036-95F8-4D5D-947E-F70860EE3D32}" dt="2022-02-24T15:15:39.055" v="4" actId="255"/>
        <pc:sldMkLst>
          <pc:docMk/>
          <pc:sldMk cId="711372520" sldId="281"/>
        </pc:sldMkLst>
        <pc:spChg chg="mod">
          <ac:chgData name="Nicolas Quintela" userId="6ed77f04-7334-4032-99f8-67f920bbb134" providerId="ADAL" clId="{7DD55036-95F8-4D5D-947E-F70860EE3D32}" dt="2022-02-24T15:15:39.055" v="4" actId="255"/>
          <ac:spMkLst>
            <pc:docMk/>
            <pc:sldMk cId="711372520" sldId="281"/>
            <ac:spMk id="3" creationId="{4E51503E-63F4-4AC5-BA34-920E297BF105}"/>
          </ac:spMkLst>
        </pc:spChg>
      </pc:sldChg>
      <pc:sldChg chg="modSp mod">
        <pc:chgData name="Nicolas Quintela" userId="6ed77f04-7334-4032-99f8-67f920bbb134" providerId="ADAL" clId="{7DD55036-95F8-4D5D-947E-F70860EE3D32}" dt="2022-02-24T15:20:14.573" v="230" actId="20577"/>
        <pc:sldMkLst>
          <pc:docMk/>
          <pc:sldMk cId="3730412048" sldId="285"/>
        </pc:sldMkLst>
        <pc:spChg chg="mod">
          <ac:chgData name="Nicolas Quintela" userId="6ed77f04-7334-4032-99f8-67f920bbb134" providerId="ADAL" clId="{7DD55036-95F8-4D5D-947E-F70860EE3D32}" dt="2022-02-24T15:20:14.573" v="230" actId="20577"/>
          <ac:spMkLst>
            <pc:docMk/>
            <pc:sldMk cId="3730412048" sldId="285"/>
            <ac:spMk id="5" creationId="{B3E31642-2F7F-4406-BF12-F4AE22E12118}"/>
          </ac:spMkLst>
        </pc:spChg>
      </pc:sldChg>
      <pc:sldChg chg="modSp mod">
        <pc:chgData name="Nicolas Quintela" userId="6ed77f04-7334-4032-99f8-67f920bbb134" providerId="ADAL" clId="{7DD55036-95F8-4D5D-947E-F70860EE3D32}" dt="2022-02-24T15:24:32.814" v="300" actId="255"/>
        <pc:sldMkLst>
          <pc:docMk/>
          <pc:sldMk cId="264622728" sldId="286"/>
        </pc:sldMkLst>
        <pc:spChg chg="mod">
          <ac:chgData name="Nicolas Quintela" userId="6ed77f04-7334-4032-99f8-67f920bbb134" providerId="ADAL" clId="{7DD55036-95F8-4D5D-947E-F70860EE3D32}" dt="2022-02-24T15:24:32.814" v="300" actId="255"/>
          <ac:spMkLst>
            <pc:docMk/>
            <pc:sldMk cId="264622728" sldId="286"/>
            <ac:spMk id="5" creationId="{B3E31642-2F7F-4406-BF12-F4AE22E12118}"/>
          </ac:spMkLst>
        </pc:spChg>
      </pc:sldChg>
      <pc:sldChg chg="modSp mod">
        <pc:chgData name="Nicolas Quintela" userId="6ed77f04-7334-4032-99f8-67f920bbb134" providerId="ADAL" clId="{7DD55036-95F8-4D5D-947E-F70860EE3D32}" dt="2022-02-24T15:26:17.628" v="341" actId="20577"/>
        <pc:sldMkLst>
          <pc:docMk/>
          <pc:sldMk cId="2459877501" sldId="287"/>
        </pc:sldMkLst>
        <pc:spChg chg="mod">
          <ac:chgData name="Nicolas Quintela" userId="6ed77f04-7334-4032-99f8-67f920bbb134" providerId="ADAL" clId="{7DD55036-95F8-4D5D-947E-F70860EE3D32}" dt="2022-02-24T15:26:17.628" v="341" actId="20577"/>
          <ac:spMkLst>
            <pc:docMk/>
            <pc:sldMk cId="2459877501" sldId="287"/>
            <ac:spMk id="5" creationId="{B3E31642-2F7F-4406-BF12-F4AE22E12118}"/>
          </ac:spMkLst>
        </pc:spChg>
      </pc:sldChg>
      <pc:sldChg chg="modSp mod">
        <pc:chgData name="Nicolas Quintela" userId="6ed77f04-7334-4032-99f8-67f920bbb134" providerId="ADAL" clId="{7DD55036-95F8-4D5D-947E-F70860EE3D32}" dt="2022-02-24T15:28:00.575" v="375" actId="20577"/>
        <pc:sldMkLst>
          <pc:docMk/>
          <pc:sldMk cId="1218135634" sldId="288"/>
        </pc:sldMkLst>
        <pc:spChg chg="mod">
          <ac:chgData name="Nicolas Quintela" userId="6ed77f04-7334-4032-99f8-67f920bbb134" providerId="ADAL" clId="{7DD55036-95F8-4D5D-947E-F70860EE3D32}" dt="2022-02-24T15:28:00.575" v="375" actId="20577"/>
          <ac:spMkLst>
            <pc:docMk/>
            <pc:sldMk cId="1218135634" sldId="288"/>
            <ac:spMk id="5" creationId="{B3E31642-2F7F-4406-BF12-F4AE22E12118}"/>
          </ac:spMkLst>
        </pc:spChg>
      </pc:sldChg>
      <pc:sldChg chg="modSp add mod">
        <pc:chgData name="Nicolas Quintela" userId="6ed77f04-7334-4032-99f8-67f920bbb134" providerId="ADAL" clId="{7DD55036-95F8-4D5D-947E-F70860EE3D32}" dt="2022-02-24T15:22:03.078" v="280" actId="20577"/>
        <pc:sldMkLst>
          <pc:docMk/>
          <pc:sldMk cId="3290687720" sldId="293"/>
        </pc:sldMkLst>
        <pc:spChg chg="mod">
          <ac:chgData name="Nicolas Quintela" userId="6ed77f04-7334-4032-99f8-67f920bbb134" providerId="ADAL" clId="{7DD55036-95F8-4D5D-947E-F70860EE3D32}" dt="2022-02-24T15:22:03.078" v="280" actId="20577"/>
          <ac:spMkLst>
            <pc:docMk/>
            <pc:sldMk cId="3290687720" sldId="293"/>
            <ac:spMk id="9" creationId="{9B2A8BF3-1494-4A40-A0CC-8DB229A86825}"/>
          </ac:spMkLst>
        </pc:spChg>
      </pc:sldChg>
      <pc:sldChg chg="modSp add mod">
        <pc:chgData name="Nicolas Quintela" userId="6ed77f04-7334-4032-99f8-67f920bbb134" providerId="ADAL" clId="{7DD55036-95F8-4D5D-947E-F70860EE3D32}" dt="2022-02-24T15:29:12.659" v="446" actId="255"/>
        <pc:sldMkLst>
          <pc:docMk/>
          <pc:sldMk cId="1717799642" sldId="294"/>
        </pc:sldMkLst>
        <pc:spChg chg="mod">
          <ac:chgData name="Nicolas Quintela" userId="6ed77f04-7334-4032-99f8-67f920bbb134" providerId="ADAL" clId="{7DD55036-95F8-4D5D-947E-F70860EE3D32}" dt="2022-02-24T15:29:12.659" v="446" actId="255"/>
          <ac:spMkLst>
            <pc:docMk/>
            <pc:sldMk cId="1717799642" sldId="294"/>
            <ac:spMk id="5" creationId="{B3E31642-2F7F-4406-BF12-F4AE22E12118}"/>
          </ac:spMkLst>
        </pc:spChg>
      </pc:sldChg>
      <pc:sldChg chg="modSp add mod ord">
        <pc:chgData name="Nicolas Quintela" userId="6ed77f04-7334-4032-99f8-67f920bbb134" providerId="ADAL" clId="{7DD55036-95F8-4D5D-947E-F70860EE3D32}" dt="2022-03-10T15:56:15.604" v="481" actId="108"/>
        <pc:sldMkLst>
          <pc:docMk/>
          <pc:sldMk cId="3393345942" sldId="295"/>
        </pc:sldMkLst>
        <pc:spChg chg="mod">
          <ac:chgData name="Nicolas Quintela" userId="6ed77f04-7334-4032-99f8-67f920bbb134" providerId="ADAL" clId="{7DD55036-95F8-4D5D-947E-F70860EE3D32}" dt="2022-03-10T15:56:15.604" v="481" actId="108"/>
          <ac:spMkLst>
            <pc:docMk/>
            <pc:sldMk cId="3393345942" sldId="295"/>
            <ac:spMk id="4" creationId="{EE8B130F-2AAA-486A-BE5F-EAEE51360C9A}"/>
          </ac:spMkLst>
        </pc:spChg>
        <pc:picChg chg="mod">
          <ac:chgData name="Nicolas Quintela" userId="6ed77f04-7334-4032-99f8-67f920bbb134" providerId="ADAL" clId="{7DD55036-95F8-4D5D-947E-F70860EE3D32}" dt="2022-03-10T15:55:35.596" v="459" actId="1076"/>
          <ac:picMkLst>
            <pc:docMk/>
            <pc:sldMk cId="3393345942" sldId="295"/>
            <ac:picMk id="2" creationId="{00000000-0000-0000-0000-000000000000}"/>
          </ac:picMkLst>
        </pc:picChg>
      </pc:sldChg>
    </pc:docChg>
  </pc:docChgLst>
  <pc:docChgLst>
    <pc:chgData name="Nahuel Del Giúdice" userId="3c402b32-0d4c-4576-a315-fa606a50c8bc" providerId="ADAL" clId="{828609C3-D52E-4EB2-81A9-44673896082B}"/>
    <pc:docChg chg="modSld">
      <pc:chgData name="Nahuel Del Giúdice" userId="3c402b32-0d4c-4576-a315-fa606a50c8bc" providerId="ADAL" clId="{828609C3-D52E-4EB2-81A9-44673896082B}" dt="2022-10-26T19:29:02.037" v="3" actId="2711"/>
      <pc:docMkLst>
        <pc:docMk/>
      </pc:docMkLst>
      <pc:sldChg chg="modSp mod">
        <pc:chgData name="Nahuel Del Giúdice" userId="3c402b32-0d4c-4576-a315-fa606a50c8bc" providerId="ADAL" clId="{828609C3-D52E-4EB2-81A9-44673896082B}" dt="2022-10-26T19:28:38.556" v="1" actId="2711"/>
        <pc:sldMkLst>
          <pc:docMk/>
          <pc:sldMk cId="3754315788" sldId="265"/>
        </pc:sldMkLst>
        <pc:spChg chg="mod">
          <ac:chgData name="Nahuel Del Giúdice" userId="3c402b32-0d4c-4576-a315-fa606a50c8bc" providerId="ADAL" clId="{828609C3-D52E-4EB2-81A9-44673896082B}" dt="2022-10-26T19:28:38.556" v="1" actId="2711"/>
          <ac:spMkLst>
            <pc:docMk/>
            <pc:sldMk cId="3754315788" sldId="265"/>
            <ac:spMk id="4" creationId="{9969121D-1728-48B3-8D7D-4B3268FDA385}"/>
          </ac:spMkLst>
        </pc:spChg>
      </pc:sldChg>
      <pc:sldChg chg="modSp mod">
        <pc:chgData name="Nahuel Del Giúdice" userId="3c402b32-0d4c-4576-a315-fa606a50c8bc" providerId="ADAL" clId="{828609C3-D52E-4EB2-81A9-44673896082B}" dt="2022-10-26T19:28:51.543" v="2" actId="2711"/>
        <pc:sldMkLst>
          <pc:docMk/>
          <pc:sldMk cId="2025771444" sldId="296"/>
        </pc:sldMkLst>
        <pc:spChg chg="mod">
          <ac:chgData name="Nahuel Del Giúdice" userId="3c402b32-0d4c-4576-a315-fa606a50c8bc" providerId="ADAL" clId="{828609C3-D52E-4EB2-81A9-44673896082B}" dt="2022-10-26T19:28:51.543" v="2" actId="2711"/>
          <ac:spMkLst>
            <pc:docMk/>
            <pc:sldMk cId="2025771444" sldId="296"/>
            <ac:spMk id="4" creationId="{9969121D-1728-48B3-8D7D-4B3268FDA385}"/>
          </ac:spMkLst>
        </pc:spChg>
      </pc:sldChg>
      <pc:sldChg chg="modSp mod">
        <pc:chgData name="Nahuel Del Giúdice" userId="3c402b32-0d4c-4576-a315-fa606a50c8bc" providerId="ADAL" clId="{828609C3-D52E-4EB2-81A9-44673896082B}" dt="2022-10-26T19:29:02.037" v="3" actId="2711"/>
        <pc:sldMkLst>
          <pc:docMk/>
          <pc:sldMk cId="89000343" sldId="297"/>
        </pc:sldMkLst>
        <pc:spChg chg="mod">
          <ac:chgData name="Nahuel Del Giúdice" userId="3c402b32-0d4c-4576-a315-fa606a50c8bc" providerId="ADAL" clId="{828609C3-D52E-4EB2-81A9-44673896082B}" dt="2022-10-26T19:29:02.037" v="3" actId="2711"/>
          <ac:spMkLst>
            <pc:docMk/>
            <pc:sldMk cId="89000343" sldId="297"/>
            <ac:spMk id="4" creationId="{9969121D-1728-48B3-8D7D-4B3268FDA385}"/>
          </ac:spMkLst>
        </pc:spChg>
      </pc:sldChg>
    </pc:docChg>
  </pc:docChgLst>
  <pc:docChgLst>
    <pc:chgData name="Catalina Crescente" userId="0c05ae42-2015-4a87-babf-ab6bb0cf1902" providerId="ADAL" clId="{C3000B9F-55A1-4FA8-BAF1-84C17DA9B1CC}"/>
    <pc:docChg chg="undo custSel addSld delSld modSld">
      <pc:chgData name="Catalina Crescente" userId="0c05ae42-2015-4a87-babf-ab6bb0cf1902" providerId="ADAL" clId="{C3000B9F-55A1-4FA8-BAF1-84C17DA9B1CC}" dt="2022-03-16T17:00:26.758" v="100" actId="47"/>
      <pc:docMkLst>
        <pc:docMk/>
      </pc:docMkLst>
      <pc:sldChg chg="addSp modSp mod">
        <pc:chgData name="Catalina Crescente" userId="0c05ae42-2015-4a87-babf-ab6bb0cf1902" providerId="ADAL" clId="{C3000B9F-55A1-4FA8-BAF1-84C17DA9B1CC}" dt="2022-03-16T16:57:24.457" v="57" actId="14100"/>
        <pc:sldMkLst>
          <pc:docMk/>
          <pc:sldMk cId="3754315788" sldId="265"/>
        </pc:sldMkLst>
        <pc:spChg chg="add mod">
          <ac:chgData name="Catalina Crescente" userId="0c05ae42-2015-4a87-babf-ab6bb0cf1902" providerId="ADAL" clId="{C3000B9F-55A1-4FA8-BAF1-84C17DA9B1CC}" dt="2022-03-16T16:51:00.561" v="16" actId="1076"/>
          <ac:spMkLst>
            <pc:docMk/>
            <pc:sldMk cId="3754315788" sldId="265"/>
            <ac:spMk id="4" creationId="{9969121D-1728-48B3-8D7D-4B3268FDA385}"/>
          </ac:spMkLst>
        </pc:spChg>
        <pc:spChg chg="mod">
          <ac:chgData name="Catalina Crescente" userId="0c05ae42-2015-4a87-babf-ab6bb0cf1902" providerId="ADAL" clId="{C3000B9F-55A1-4FA8-BAF1-84C17DA9B1CC}" dt="2022-03-16T16:57:24.457" v="57" actId="14100"/>
          <ac:spMkLst>
            <pc:docMk/>
            <pc:sldMk cId="3754315788" sldId="265"/>
            <ac:spMk id="5" creationId="{B3E31642-2F7F-4406-BF12-F4AE22E12118}"/>
          </ac:spMkLst>
        </pc:spChg>
      </pc:sldChg>
      <pc:sldChg chg="del">
        <pc:chgData name="Catalina Crescente" userId="0c05ae42-2015-4a87-babf-ab6bb0cf1902" providerId="ADAL" clId="{C3000B9F-55A1-4FA8-BAF1-84C17DA9B1CC}" dt="2022-03-16T16:57:31.772" v="59" actId="47"/>
        <pc:sldMkLst>
          <pc:docMk/>
          <pc:sldMk cId="3730412048" sldId="285"/>
        </pc:sldMkLst>
      </pc:sldChg>
      <pc:sldChg chg="del">
        <pc:chgData name="Catalina Crescente" userId="0c05ae42-2015-4a87-babf-ab6bb0cf1902" providerId="ADAL" clId="{C3000B9F-55A1-4FA8-BAF1-84C17DA9B1CC}" dt="2022-03-16T16:57:47.669" v="62" actId="47"/>
        <pc:sldMkLst>
          <pc:docMk/>
          <pc:sldMk cId="264622728" sldId="286"/>
        </pc:sldMkLst>
      </pc:sldChg>
      <pc:sldChg chg="del">
        <pc:chgData name="Catalina Crescente" userId="0c05ae42-2015-4a87-babf-ab6bb0cf1902" providerId="ADAL" clId="{C3000B9F-55A1-4FA8-BAF1-84C17DA9B1CC}" dt="2022-03-16T16:59:08.348" v="78" actId="47"/>
        <pc:sldMkLst>
          <pc:docMk/>
          <pc:sldMk cId="2459877501" sldId="287"/>
        </pc:sldMkLst>
      </pc:sldChg>
      <pc:sldChg chg="del">
        <pc:chgData name="Catalina Crescente" userId="0c05ae42-2015-4a87-babf-ab6bb0cf1902" providerId="ADAL" clId="{C3000B9F-55A1-4FA8-BAF1-84C17DA9B1CC}" dt="2022-03-16T16:59:43.458" v="84" actId="47"/>
        <pc:sldMkLst>
          <pc:docMk/>
          <pc:sldMk cId="1218135634" sldId="288"/>
        </pc:sldMkLst>
      </pc:sldChg>
      <pc:sldChg chg="del">
        <pc:chgData name="Catalina Crescente" userId="0c05ae42-2015-4a87-babf-ab6bb0cf1902" providerId="ADAL" clId="{C3000B9F-55A1-4FA8-BAF1-84C17DA9B1CC}" dt="2022-03-16T17:00:26.758" v="100" actId="47"/>
        <pc:sldMkLst>
          <pc:docMk/>
          <pc:sldMk cId="1717799642" sldId="294"/>
        </pc:sldMkLst>
      </pc:sldChg>
      <pc:sldChg chg="modSp add mod">
        <pc:chgData name="Catalina Crescente" userId="0c05ae42-2015-4a87-babf-ab6bb0cf1902" providerId="ADAL" clId="{C3000B9F-55A1-4FA8-BAF1-84C17DA9B1CC}" dt="2022-03-16T16:59:00.528" v="77" actId="1076"/>
        <pc:sldMkLst>
          <pc:docMk/>
          <pc:sldMk cId="2025771444" sldId="296"/>
        </pc:sldMkLst>
        <pc:spChg chg="mod">
          <ac:chgData name="Catalina Crescente" userId="0c05ae42-2015-4a87-babf-ab6bb0cf1902" providerId="ADAL" clId="{C3000B9F-55A1-4FA8-BAF1-84C17DA9B1CC}" dt="2022-03-16T16:59:00.528" v="77" actId="1076"/>
          <ac:spMkLst>
            <pc:docMk/>
            <pc:sldMk cId="2025771444" sldId="296"/>
            <ac:spMk id="5" creationId="{B3E31642-2F7F-4406-BF12-F4AE22E12118}"/>
          </ac:spMkLst>
        </pc:spChg>
      </pc:sldChg>
      <pc:sldChg chg="modSp add mod">
        <pc:chgData name="Catalina Crescente" userId="0c05ae42-2015-4a87-babf-ab6bb0cf1902" providerId="ADAL" clId="{C3000B9F-55A1-4FA8-BAF1-84C17DA9B1CC}" dt="2022-03-16T17:00:24.160" v="99" actId="1076"/>
        <pc:sldMkLst>
          <pc:docMk/>
          <pc:sldMk cId="89000343" sldId="297"/>
        </pc:sldMkLst>
        <pc:spChg chg="mod">
          <ac:chgData name="Catalina Crescente" userId="0c05ae42-2015-4a87-babf-ab6bb0cf1902" providerId="ADAL" clId="{C3000B9F-55A1-4FA8-BAF1-84C17DA9B1CC}" dt="2022-03-16T17:00:21.212" v="98" actId="1076"/>
          <ac:spMkLst>
            <pc:docMk/>
            <pc:sldMk cId="89000343" sldId="297"/>
            <ac:spMk id="4" creationId="{9969121D-1728-48B3-8D7D-4B3268FDA385}"/>
          </ac:spMkLst>
        </pc:spChg>
        <pc:spChg chg="mod">
          <ac:chgData name="Catalina Crescente" userId="0c05ae42-2015-4a87-babf-ab6bb0cf1902" providerId="ADAL" clId="{C3000B9F-55A1-4FA8-BAF1-84C17DA9B1CC}" dt="2022-03-16T17:00:24.160" v="99" actId="1076"/>
          <ac:spMkLst>
            <pc:docMk/>
            <pc:sldMk cId="89000343" sldId="297"/>
            <ac:spMk id="5" creationId="{B3E31642-2F7F-4406-BF12-F4AE22E12118}"/>
          </ac:spMkLst>
        </pc:spChg>
      </pc:sldChg>
    </pc:docChg>
  </pc:docChgLst>
  <pc:docChgLst>
    <pc:chgData name="Nicolas Quintela" userId="6ed77f04-7334-4032-99f8-67f920bbb134" providerId="ADAL" clId="{A9BD2702-B153-4283-98B3-17CA1819AB52}"/>
    <pc:docChg chg="modSld">
      <pc:chgData name="Nicolas Quintela" userId="6ed77f04-7334-4032-99f8-67f920bbb134" providerId="ADAL" clId="{A9BD2702-B153-4283-98B3-17CA1819AB52}" dt="2022-05-20T16:25:37.010" v="3" actId="20577"/>
      <pc:docMkLst>
        <pc:docMk/>
      </pc:docMkLst>
      <pc:sldChg chg="modSp mod">
        <pc:chgData name="Nicolas Quintela" userId="6ed77f04-7334-4032-99f8-67f920bbb134" providerId="ADAL" clId="{A9BD2702-B153-4283-98B3-17CA1819AB52}" dt="2022-05-20T16:25:37.010" v="3" actId="20577"/>
        <pc:sldMkLst>
          <pc:docMk/>
          <pc:sldMk cId="3325953289" sldId="263"/>
        </pc:sldMkLst>
        <pc:spChg chg="mod">
          <ac:chgData name="Nicolas Quintela" userId="6ed77f04-7334-4032-99f8-67f920bbb134" providerId="ADAL" clId="{A9BD2702-B153-4283-98B3-17CA1819AB52}" dt="2022-05-20T16:25:37.010" v="3" actId="20577"/>
          <ac:spMkLst>
            <pc:docMk/>
            <pc:sldMk cId="3325953289" sldId="263"/>
            <ac:spMk id="5" creationId="{FF41F212-B5CF-4555-8239-94EC0A0FFFBC}"/>
          </ac:spMkLst>
        </pc:spChg>
      </pc:sldChg>
    </pc:docChg>
  </pc:docChgLst>
  <pc:docChgLst>
    <pc:chgData name="Nicolas Quintela" userId="6ed77f04-7334-4032-99f8-67f920bbb134" providerId="ADAL" clId="{4B67BEFE-93FF-474C-9080-64DD5181D14F}"/>
    <pc:docChg chg="delSld modSld">
      <pc:chgData name="Nicolas Quintela" userId="6ed77f04-7334-4032-99f8-67f920bbb134" providerId="ADAL" clId="{4B67BEFE-93FF-474C-9080-64DD5181D14F}" dt="2022-10-14T12:43:37.682" v="26" actId="47"/>
      <pc:docMkLst>
        <pc:docMk/>
      </pc:docMkLst>
      <pc:sldChg chg="modSp mod">
        <pc:chgData name="Nicolas Quintela" userId="6ed77f04-7334-4032-99f8-67f920bbb134" providerId="ADAL" clId="{4B67BEFE-93FF-474C-9080-64DD5181D14F}" dt="2022-10-14T12:43:27.617" v="25" actId="20577"/>
        <pc:sldMkLst>
          <pc:docMk/>
          <pc:sldMk cId="3325953289" sldId="263"/>
        </pc:sldMkLst>
        <pc:spChg chg="mod">
          <ac:chgData name="Nicolas Quintela" userId="6ed77f04-7334-4032-99f8-67f920bbb134" providerId="ADAL" clId="{4B67BEFE-93FF-474C-9080-64DD5181D14F}" dt="2022-10-14T12:43:27.617" v="25" actId="20577"/>
          <ac:spMkLst>
            <pc:docMk/>
            <pc:sldMk cId="3325953289" sldId="263"/>
            <ac:spMk id="5" creationId="{FF41F212-B5CF-4555-8239-94EC0A0FFFBC}"/>
          </ac:spMkLst>
        </pc:spChg>
      </pc:sldChg>
      <pc:sldChg chg="del">
        <pc:chgData name="Nicolas Quintela" userId="6ed77f04-7334-4032-99f8-67f920bbb134" providerId="ADAL" clId="{4B67BEFE-93FF-474C-9080-64DD5181D14F}" dt="2022-10-14T12:43:37.682" v="26" actId="47"/>
        <pc:sldMkLst>
          <pc:docMk/>
          <pc:sldMk cId="675565271" sldId="274"/>
        </pc:sldMkLst>
      </pc:sldChg>
    </pc:docChg>
  </pc:docChgLst>
  <pc:docChgLst>
    <pc:chgData name="Nicolas Quintela" userId="6ed77f04-7334-4032-99f8-67f920bbb134" providerId="ADAL" clId="{07628662-A5CC-4076-9E5C-B1A758B9A713}"/>
    <pc:docChg chg="modSld">
      <pc:chgData name="Nicolas Quintela" userId="6ed77f04-7334-4032-99f8-67f920bbb134" providerId="ADAL" clId="{07628662-A5CC-4076-9E5C-B1A758B9A713}" dt="2022-07-15T14:31:54.795" v="16" actId="20577"/>
      <pc:docMkLst>
        <pc:docMk/>
      </pc:docMkLst>
      <pc:sldChg chg="modSp mod">
        <pc:chgData name="Nicolas Quintela" userId="6ed77f04-7334-4032-99f8-67f920bbb134" providerId="ADAL" clId="{07628662-A5CC-4076-9E5C-B1A758B9A713}" dt="2022-07-15T14:31:54.795" v="16" actId="20577"/>
        <pc:sldMkLst>
          <pc:docMk/>
          <pc:sldMk cId="3325953289" sldId="263"/>
        </pc:sldMkLst>
        <pc:spChg chg="mod">
          <ac:chgData name="Nicolas Quintela" userId="6ed77f04-7334-4032-99f8-67f920bbb134" providerId="ADAL" clId="{07628662-A5CC-4076-9E5C-B1A758B9A713}" dt="2022-07-15T14:31:54.795" v="16" actId="20577"/>
          <ac:spMkLst>
            <pc:docMk/>
            <pc:sldMk cId="3325953289" sldId="263"/>
            <ac:spMk id="5" creationId="{FF41F212-B5CF-4555-8239-94EC0A0FFFBC}"/>
          </ac:spMkLst>
        </pc:spChg>
      </pc:sldChg>
    </pc:docChg>
  </pc:docChgLst>
  <pc:docChgLst>
    <pc:chgData name="Nicolas Quintela" userId="6ed77f04-7334-4032-99f8-67f920bbb134" providerId="ADAL" clId="{19541D1C-CCB8-41DE-85B7-C39079AF2BC7}"/>
    <pc:docChg chg="modSld">
      <pc:chgData name="Nicolas Quintela" userId="6ed77f04-7334-4032-99f8-67f920bbb134" providerId="ADAL" clId="{19541D1C-CCB8-41DE-85B7-C39079AF2BC7}" dt="2022-04-06T16:29:38.350" v="3" actId="20577"/>
      <pc:docMkLst>
        <pc:docMk/>
      </pc:docMkLst>
      <pc:sldChg chg="modSp mod">
        <pc:chgData name="Nicolas Quintela" userId="6ed77f04-7334-4032-99f8-67f920bbb134" providerId="ADAL" clId="{19541D1C-CCB8-41DE-85B7-C39079AF2BC7}" dt="2022-04-06T16:29:38.350" v="3" actId="20577"/>
        <pc:sldMkLst>
          <pc:docMk/>
          <pc:sldMk cId="3325953289" sldId="263"/>
        </pc:sldMkLst>
        <pc:spChg chg="mod">
          <ac:chgData name="Nicolas Quintela" userId="6ed77f04-7334-4032-99f8-67f920bbb134" providerId="ADAL" clId="{19541D1C-CCB8-41DE-85B7-C39079AF2BC7}" dt="2022-04-06T16:29:38.350" v="3" actId="20577"/>
          <ac:spMkLst>
            <pc:docMk/>
            <pc:sldMk cId="3325953289" sldId="263"/>
            <ac:spMk id="5" creationId="{FF41F212-B5CF-4555-8239-94EC0A0FFFBC}"/>
          </ac:spMkLst>
        </pc:spChg>
      </pc:sldChg>
    </pc:docChg>
  </pc:docChgLst>
  <pc:docChgLst>
    <pc:chgData name="Nicolas Quintela" userId="6ed77f04-7334-4032-99f8-67f920bbb134" providerId="ADAL" clId="{DEA69D17-64F6-416E-B2C3-08C30B6F238A}"/>
    <pc:docChg chg="modSld">
      <pc:chgData name="Nicolas Quintela" userId="6ed77f04-7334-4032-99f8-67f920bbb134" providerId="ADAL" clId="{DEA69D17-64F6-416E-B2C3-08C30B6F238A}" dt="2022-02-17T14:59:53.722" v="2" actId="108"/>
      <pc:docMkLst>
        <pc:docMk/>
      </pc:docMkLst>
      <pc:sldChg chg="modSp mod">
        <pc:chgData name="Nicolas Quintela" userId="6ed77f04-7334-4032-99f8-67f920bbb134" providerId="ADAL" clId="{DEA69D17-64F6-416E-B2C3-08C30B6F238A}" dt="2022-02-17T14:59:53.722" v="2" actId="108"/>
        <pc:sldMkLst>
          <pc:docMk/>
          <pc:sldMk cId="711372520" sldId="281"/>
        </pc:sldMkLst>
        <pc:spChg chg="mod">
          <ac:chgData name="Nicolas Quintela" userId="6ed77f04-7334-4032-99f8-67f920bbb134" providerId="ADAL" clId="{DEA69D17-64F6-416E-B2C3-08C30B6F238A}" dt="2022-02-17T14:59:53.722" v="2" actId="108"/>
          <ac:spMkLst>
            <pc:docMk/>
            <pc:sldMk cId="711372520" sldId="281"/>
            <ac:spMk id="3" creationId="{4E51503E-63F4-4AC5-BA34-920E297BF105}"/>
          </ac:spMkLst>
        </pc:spChg>
      </pc:sldChg>
    </pc:docChg>
  </pc:docChgLst>
  <pc:docChgLst>
    <pc:chgData name="Nicolas Quintela" userId="6ed77f04-7334-4032-99f8-67f920bbb134" providerId="ADAL" clId="{9E1969E6-532B-4567-B1E7-4DD48B45A7E6}"/>
    <pc:docChg chg="addSld modSld sldOrd">
      <pc:chgData name="Nicolas Quintela" userId="6ed77f04-7334-4032-99f8-67f920bbb134" providerId="ADAL" clId="{9E1969E6-532B-4567-B1E7-4DD48B45A7E6}" dt="2021-06-02T14:16:38.627" v="6" actId="1076"/>
      <pc:docMkLst>
        <pc:docMk/>
      </pc:docMkLst>
      <pc:sldChg chg="modSp add mod ord">
        <pc:chgData name="Nicolas Quintela" userId="6ed77f04-7334-4032-99f8-67f920bbb134" providerId="ADAL" clId="{9E1969E6-532B-4567-B1E7-4DD48B45A7E6}" dt="2021-06-02T14:16:38.627" v="6" actId="1076"/>
        <pc:sldMkLst>
          <pc:docMk/>
          <pc:sldMk cId="304392623" sldId="276"/>
        </pc:sldMkLst>
        <pc:spChg chg="mod">
          <ac:chgData name="Nicolas Quintela" userId="6ed77f04-7334-4032-99f8-67f920bbb134" providerId="ADAL" clId="{9E1969E6-532B-4567-B1E7-4DD48B45A7E6}" dt="2021-06-02T14:16:32.841" v="4" actId="20577"/>
          <ac:spMkLst>
            <pc:docMk/>
            <pc:sldMk cId="304392623" sldId="276"/>
            <ac:spMk id="9" creationId="{9B2A8BF3-1494-4A40-A0CC-8DB229A86825}"/>
          </ac:spMkLst>
        </pc:spChg>
        <pc:picChg chg="mod">
          <ac:chgData name="Nicolas Quintela" userId="6ed77f04-7334-4032-99f8-67f920bbb134" providerId="ADAL" clId="{9E1969E6-532B-4567-B1E7-4DD48B45A7E6}" dt="2021-06-02T14:16:38.627" v="6" actId="1076"/>
          <ac:picMkLst>
            <pc:docMk/>
            <pc:sldMk cId="304392623" sldId="276"/>
            <ac:picMk id="6" creationId="{6455579E-53EC-44C4-AAB7-257D92E21C3E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431E295-AB1D-46C5-B20F-7B815B5321F0}" type="doc">
      <dgm:prSet loTypeId="urn:microsoft.com/office/officeart/2005/8/layout/radial5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es-AR"/>
        </a:p>
      </dgm:t>
    </dgm:pt>
    <dgm:pt modelId="{B5466AF4-C8C1-4062-96A3-0B14E9878057}">
      <dgm:prSet phldrT="[Texto]"/>
      <dgm:spPr/>
      <dgm:t>
        <a:bodyPr/>
        <a:lstStyle/>
        <a:p>
          <a:r>
            <a:rPr lang="es-AR" b="1" dirty="0">
              <a:solidFill>
                <a:schemeClr val="bg1">
                  <a:lumMod val="50000"/>
                </a:schemeClr>
              </a:solidFill>
              <a:latin typeface="Helvetica LT Std Cond" panose="020B0506020202030204" pitchFamily="34" charset="0"/>
            </a:rPr>
            <a:t>FORMACIÓN PROFESIONAL DE ADULTOS</a:t>
          </a:r>
        </a:p>
      </dgm:t>
    </dgm:pt>
    <dgm:pt modelId="{DD9C27F1-33A4-4572-B73E-D6675AA7CBAC}" type="parTrans" cxnId="{BCC4B602-2E8A-4A16-AAF1-881BE2221844}">
      <dgm:prSet/>
      <dgm:spPr/>
      <dgm:t>
        <a:bodyPr/>
        <a:lstStyle/>
        <a:p>
          <a:endParaRPr lang="es-AR">
            <a:solidFill>
              <a:schemeClr val="tx1"/>
            </a:solidFill>
            <a:latin typeface="Helvetica LT Std Cond" panose="020B0506020202030204" pitchFamily="34" charset="0"/>
          </a:endParaRPr>
        </a:p>
      </dgm:t>
    </dgm:pt>
    <dgm:pt modelId="{F965D919-9E6D-436B-8DE9-EBA67AD8067F}" type="sibTrans" cxnId="{BCC4B602-2E8A-4A16-AAF1-881BE2221844}">
      <dgm:prSet/>
      <dgm:spPr/>
      <dgm:t>
        <a:bodyPr/>
        <a:lstStyle/>
        <a:p>
          <a:endParaRPr lang="es-AR">
            <a:solidFill>
              <a:schemeClr val="tx1"/>
            </a:solidFill>
            <a:latin typeface="Helvetica LT Std Cond" panose="020B0506020202030204" pitchFamily="34" charset="0"/>
          </a:endParaRPr>
        </a:p>
      </dgm:t>
    </dgm:pt>
    <dgm:pt modelId="{B80C025C-51A9-42A4-902E-EF370CFDB987}">
      <dgm:prSet phldrT="[Texto]"/>
      <dgm:spPr/>
      <dgm:t>
        <a:bodyPr/>
        <a:lstStyle/>
        <a:p>
          <a:r>
            <a:rPr lang="es-AR" dirty="0">
              <a:solidFill>
                <a:schemeClr val="bg1">
                  <a:lumMod val="50000"/>
                </a:schemeClr>
              </a:solidFill>
              <a:latin typeface="Helvetica LT Std Cond" panose="020B0506020202030204" pitchFamily="34" charset="0"/>
            </a:rPr>
            <a:t>CONTENIDO ESPECÍFICO Y PERTINENTE</a:t>
          </a:r>
        </a:p>
      </dgm:t>
    </dgm:pt>
    <dgm:pt modelId="{1900B007-C53D-4366-8885-5DA23CAEBD6E}" type="parTrans" cxnId="{B06FBCAF-51AC-43FF-AD4B-F1AE4B35218D}">
      <dgm:prSet/>
      <dgm:spPr/>
      <dgm:t>
        <a:bodyPr/>
        <a:lstStyle/>
        <a:p>
          <a:endParaRPr lang="es-AR">
            <a:solidFill>
              <a:schemeClr val="tx1"/>
            </a:solidFill>
            <a:latin typeface="Helvetica LT Std Cond" panose="020B0506020202030204" pitchFamily="34" charset="0"/>
          </a:endParaRPr>
        </a:p>
      </dgm:t>
    </dgm:pt>
    <dgm:pt modelId="{2EAC69A7-6850-4B02-8582-9EF174303B4E}" type="sibTrans" cxnId="{B06FBCAF-51AC-43FF-AD4B-F1AE4B35218D}">
      <dgm:prSet/>
      <dgm:spPr/>
      <dgm:t>
        <a:bodyPr/>
        <a:lstStyle/>
        <a:p>
          <a:endParaRPr lang="es-AR">
            <a:solidFill>
              <a:schemeClr val="tx1"/>
            </a:solidFill>
            <a:latin typeface="Helvetica LT Std Cond" panose="020B0506020202030204" pitchFamily="34" charset="0"/>
          </a:endParaRPr>
        </a:p>
      </dgm:t>
    </dgm:pt>
    <dgm:pt modelId="{6D284950-D75F-4715-B7D9-520FB00D1A0B}">
      <dgm:prSet phldrT="[Texto]" custT="1"/>
      <dgm:spPr/>
      <dgm:t>
        <a:bodyPr/>
        <a:lstStyle/>
        <a:p>
          <a:r>
            <a:rPr lang="es-AR" sz="800" dirty="0">
              <a:solidFill>
                <a:schemeClr val="bg1">
                  <a:lumMod val="50000"/>
                </a:schemeClr>
              </a:solidFill>
              <a:latin typeface="Helvetica LT Std Cond" panose="020B0506020202030204" pitchFamily="34" charset="0"/>
            </a:rPr>
            <a:t>MATERIALES SIGNIFICATIVOS Y OPORTUNOS</a:t>
          </a:r>
        </a:p>
      </dgm:t>
    </dgm:pt>
    <dgm:pt modelId="{A2EF1805-A723-4457-8CBB-F28841419B1C}" type="parTrans" cxnId="{E10E4FF3-AB40-4BC2-B1ED-0EDA9E7C7131}">
      <dgm:prSet/>
      <dgm:spPr/>
      <dgm:t>
        <a:bodyPr/>
        <a:lstStyle/>
        <a:p>
          <a:endParaRPr lang="es-AR">
            <a:solidFill>
              <a:schemeClr val="tx1"/>
            </a:solidFill>
            <a:latin typeface="Helvetica LT Std Cond" panose="020B0506020202030204" pitchFamily="34" charset="0"/>
          </a:endParaRPr>
        </a:p>
      </dgm:t>
    </dgm:pt>
    <dgm:pt modelId="{6200936A-908F-4D58-8F2E-2E64799BACA9}" type="sibTrans" cxnId="{E10E4FF3-AB40-4BC2-B1ED-0EDA9E7C7131}">
      <dgm:prSet/>
      <dgm:spPr/>
      <dgm:t>
        <a:bodyPr/>
        <a:lstStyle/>
        <a:p>
          <a:endParaRPr lang="es-AR">
            <a:solidFill>
              <a:schemeClr val="tx1"/>
            </a:solidFill>
            <a:latin typeface="Helvetica LT Std Cond" panose="020B0506020202030204" pitchFamily="34" charset="0"/>
          </a:endParaRPr>
        </a:p>
      </dgm:t>
    </dgm:pt>
    <dgm:pt modelId="{9E5D3C39-5362-4920-9D67-E57F2A2097FA}">
      <dgm:prSet phldrT="[Texto]" custT="1"/>
      <dgm:spPr/>
      <dgm:t>
        <a:bodyPr/>
        <a:lstStyle/>
        <a:p>
          <a:r>
            <a:rPr lang="es-AR" sz="900" dirty="0">
              <a:solidFill>
                <a:schemeClr val="bg1">
                  <a:lumMod val="50000"/>
                </a:schemeClr>
              </a:solidFill>
              <a:latin typeface="Helvetica LT Std Cond" panose="020B0506020202030204" pitchFamily="34" charset="0"/>
            </a:rPr>
            <a:t>COMPROMISO DEL PARTICIPANTE</a:t>
          </a:r>
        </a:p>
      </dgm:t>
    </dgm:pt>
    <dgm:pt modelId="{B896AB4A-B40E-4725-8277-ABABF57C8AD6}" type="parTrans" cxnId="{2764CE4A-EA7A-4AAE-83BF-CABE08FB7ED5}">
      <dgm:prSet/>
      <dgm:spPr/>
      <dgm:t>
        <a:bodyPr/>
        <a:lstStyle/>
        <a:p>
          <a:endParaRPr lang="es-AR">
            <a:solidFill>
              <a:schemeClr val="tx1"/>
            </a:solidFill>
            <a:latin typeface="Helvetica LT Std Cond" panose="020B0506020202030204" pitchFamily="34" charset="0"/>
          </a:endParaRPr>
        </a:p>
      </dgm:t>
    </dgm:pt>
    <dgm:pt modelId="{1284A6FC-C179-4DAE-8452-BE0E4FB872A5}" type="sibTrans" cxnId="{2764CE4A-EA7A-4AAE-83BF-CABE08FB7ED5}">
      <dgm:prSet/>
      <dgm:spPr/>
      <dgm:t>
        <a:bodyPr/>
        <a:lstStyle/>
        <a:p>
          <a:endParaRPr lang="es-AR">
            <a:solidFill>
              <a:schemeClr val="tx1"/>
            </a:solidFill>
            <a:latin typeface="Helvetica LT Std Cond" panose="020B0506020202030204" pitchFamily="34" charset="0"/>
          </a:endParaRPr>
        </a:p>
      </dgm:t>
    </dgm:pt>
    <dgm:pt modelId="{58717E12-57AC-4A8C-B12C-F1BED663D56B}">
      <dgm:prSet phldrT="[Texto]" custT="1"/>
      <dgm:spPr/>
      <dgm:t>
        <a:bodyPr/>
        <a:lstStyle/>
        <a:p>
          <a:r>
            <a:rPr lang="es-AR" sz="825" dirty="0">
              <a:solidFill>
                <a:schemeClr val="bg1">
                  <a:lumMod val="50000"/>
                </a:schemeClr>
              </a:solidFill>
              <a:latin typeface="Helvetica LT Std Cond" panose="020B0506020202030204" pitchFamily="34" charset="0"/>
            </a:rPr>
            <a:t>FACILITADORES DOCENTES PROFESIONALES</a:t>
          </a:r>
        </a:p>
      </dgm:t>
    </dgm:pt>
    <dgm:pt modelId="{B2DA27F8-AF01-4A7A-9C7D-8F36904B108A}" type="parTrans" cxnId="{13F81BC8-51E5-4FFF-BA61-5368CFA89E9A}">
      <dgm:prSet/>
      <dgm:spPr/>
      <dgm:t>
        <a:bodyPr/>
        <a:lstStyle/>
        <a:p>
          <a:endParaRPr lang="es-AR">
            <a:solidFill>
              <a:schemeClr val="tx1"/>
            </a:solidFill>
            <a:latin typeface="Helvetica LT Std Cond" panose="020B0506020202030204" pitchFamily="34" charset="0"/>
          </a:endParaRPr>
        </a:p>
      </dgm:t>
    </dgm:pt>
    <dgm:pt modelId="{BAB53029-E119-4959-9CF9-2E2A22971178}" type="sibTrans" cxnId="{13F81BC8-51E5-4FFF-BA61-5368CFA89E9A}">
      <dgm:prSet/>
      <dgm:spPr/>
      <dgm:t>
        <a:bodyPr/>
        <a:lstStyle/>
        <a:p>
          <a:endParaRPr lang="es-AR">
            <a:solidFill>
              <a:schemeClr val="tx1"/>
            </a:solidFill>
            <a:latin typeface="Helvetica LT Std Cond" panose="020B0506020202030204" pitchFamily="34" charset="0"/>
          </a:endParaRPr>
        </a:p>
      </dgm:t>
    </dgm:pt>
    <dgm:pt modelId="{6AAC6A5E-902F-42EC-93BA-A01C8A776D79}" type="pres">
      <dgm:prSet presAssocID="{B431E295-AB1D-46C5-B20F-7B815B5321F0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486BC70F-47CB-40B9-8B99-5F9D29E47E47}" type="pres">
      <dgm:prSet presAssocID="{B5466AF4-C8C1-4062-96A3-0B14E9878057}" presName="centerShape" presStyleLbl="node0" presStyleIdx="0" presStyleCnt="1"/>
      <dgm:spPr/>
    </dgm:pt>
    <dgm:pt modelId="{1F9E9D38-98CF-42A3-B351-08013A85BD9C}" type="pres">
      <dgm:prSet presAssocID="{1900B007-C53D-4366-8885-5DA23CAEBD6E}" presName="parTrans" presStyleLbl="sibTrans2D1" presStyleIdx="0" presStyleCnt="4"/>
      <dgm:spPr/>
    </dgm:pt>
    <dgm:pt modelId="{2AEA43AC-50C4-4F8A-BFCE-516D2759F4C3}" type="pres">
      <dgm:prSet presAssocID="{1900B007-C53D-4366-8885-5DA23CAEBD6E}" presName="connectorText" presStyleLbl="sibTrans2D1" presStyleIdx="0" presStyleCnt="4"/>
      <dgm:spPr/>
    </dgm:pt>
    <dgm:pt modelId="{D78F48CE-17A2-4601-A3D2-2ED7F94C7F1A}" type="pres">
      <dgm:prSet presAssocID="{B80C025C-51A9-42A4-902E-EF370CFDB987}" presName="node" presStyleLbl="node1" presStyleIdx="0" presStyleCnt="4" custRadScaleRad="100358" custRadScaleInc="0">
        <dgm:presLayoutVars>
          <dgm:bulletEnabled val="1"/>
        </dgm:presLayoutVars>
      </dgm:prSet>
      <dgm:spPr/>
    </dgm:pt>
    <dgm:pt modelId="{B55511A9-6D7C-4B0A-B96C-8E59DC274A1C}" type="pres">
      <dgm:prSet presAssocID="{A2EF1805-A723-4457-8CBB-F28841419B1C}" presName="parTrans" presStyleLbl="sibTrans2D1" presStyleIdx="1" presStyleCnt="4"/>
      <dgm:spPr/>
    </dgm:pt>
    <dgm:pt modelId="{16F8AF7C-EED3-4C98-A590-1AFBC87A6ACE}" type="pres">
      <dgm:prSet presAssocID="{A2EF1805-A723-4457-8CBB-F28841419B1C}" presName="connectorText" presStyleLbl="sibTrans2D1" presStyleIdx="1" presStyleCnt="4"/>
      <dgm:spPr/>
    </dgm:pt>
    <dgm:pt modelId="{5FFB9117-3D30-482E-8A64-7ACC24393480}" type="pres">
      <dgm:prSet presAssocID="{6D284950-D75F-4715-B7D9-520FB00D1A0B}" presName="node" presStyleLbl="node1" presStyleIdx="1" presStyleCnt="4">
        <dgm:presLayoutVars>
          <dgm:bulletEnabled val="1"/>
        </dgm:presLayoutVars>
      </dgm:prSet>
      <dgm:spPr/>
    </dgm:pt>
    <dgm:pt modelId="{9B5FC811-262D-4FCE-90F4-8638F0FF13BF}" type="pres">
      <dgm:prSet presAssocID="{B896AB4A-B40E-4725-8277-ABABF57C8AD6}" presName="parTrans" presStyleLbl="sibTrans2D1" presStyleIdx="2" presStyleCnt="4"/>
      <dgm:spPr/>
    </dgm:pt>
    <dgm:pt modelId="{8DE58059-1A1F-4C9A-9708-EE6957A81CDF}" type="pres">
      <dgm:prSet presAssocID="{B896AB4A-B40E-4725-8277-ABABF57C8AD6}" presName="connectorText" presStyleLbl="sibTrans2D1" presStyleIdx="2" presStyleCnt="4"/>
      <dgm:spPr/>
    </dgm:pt>
    <dgm:pt modelId="{1BA40479-6554-499C-A399-4FE4D7D4D904}" type="pres">
      <dgm:prSet presAssocID="{9E5D3C39-5362-4920-9D67-E57F2A2097FA}" presName="node" presStyleLbl="node1" presStyleIdx="2" presStyleCnt="4">
        <dgm:presLayoutVars>
          <dgm:bulletEnabled val="1"/>
        </dgm:presLayoutVars>
      </dgm:prSet>
      <dgm:spPr/>
    </dgm:pt>
    <dgm:pt modelId="{82E026ED-CBA6-4A91-843E-1F80AADE5124}" type="pres">
      <dgm:prSet presAssocID="{B2DA27F8-AF01-4A7A-9C7D-8F36904B108A}" presName="parTrans" presStyleLbl="sibTrans2D1" presStyleIdx="3" presStyleCnt="4"/>
      <dgm:spPr/>
    </dgm:pt>
    <dgm:pt modelId="{051FA5B3-2D92-48E5-8E0E-E73B14658F57}" type="pres">
      <dgm:prSet presAssocID="{B2DA27F8-AF01-4A7A-9C7D-8F36904B108A}" presName="connectorText" presStyleLbl="sibTrans2D1" presStyleIdx="3" presStyleCnt="4"/>
      <dgm:spPr/>
    </dgm:pt>
    <dgm:pt modelId="{1675C53D-2ABF-45F4-AF1B-6DE07C62CFD4}" type="pres">
      <dgm:prSet presAssocID="{58717E12-57AC-4A8C-B12C-F1BED663D56B}" presName="node" presStyleLbl="node1" presStyleIdx="3" presStyleCnt="4">
        <dgm:presLayoutVars>
          <dgm:bulletEnabled val="1"/>
        </dgm:presLayoutVars>
      </dgm:prSet>
      <dgm:spPr/>
    </dgm:pt>
  </dgm:ptLst>
  <dgm:cxnLst>
    <dgm:cxn modelId="{BCC4B602-2E8A-4A16-AAF1-881BE2221844}" srcId="{B431E295-AB1D-46C5-B20F-7B815B5321F0}" destId="{B5466AF4-C8C1-4062-96A3-0B14E9878057}" srcOrd="0" destOrd="0" parTransId="{DD9C27F1-33A4-4572-B73E-D6675AA7CBAC}" sibTransId="{F965D919-9E6D-436B-8DE9-EBA67AD8067F}"/>
    <dgm:cxn modelId="{3E5F380B-6DEA-4B6A-BECE-A34DB123064B}" type="presOf" srcId="{A2EF1805-A723-4457-8CBB-F28841419B1C}" destId="{16F8AF7C-EED3-4C98-A590-1AFBC87A6ACE}" srcOrd="1" destOrd="0" presId="urn:microsoft.com/office/officeart/2005/8/layout/radial5"/>
    <dgm:cxn modelId="{2A781920-7DE6-4C7A-AAF0-0B5DC8D1F780}" type="presOf" srcId="{9E5D3C39-5362-4920-9D67-E57F2A2097FA}" destId="{1BA40479-6554-499C-A399-4FE4D7D4D904}" srcOrd="0" destOrd="0" presId="urn:microsoft.com/office/officeart/2005/8/layout/radial5"/>
    <dgm:cxn modelId="{2764CE4A-EA7A-4AAE-83BF-CABE08FB7ED5}" srcId="{B5466AF4-C8C1-4062-96A3-0B14E9878057}" destId="{9E5D3C39-5362-4920-9D67-E57F2A2097FA}" srcOrd="2" destOrd="0" parTransId="{B896AB4A-B40E-4725-8277-ABABF57C8AD6}" sibTransId="{1284A6FC-C179-4DAE-8452-BE0E4FB872A5}"/>
    <dgm:cxn modelId="{6B0B406C-4746-4911-B827-5ED536B0C5DE}" type="presOf" srcId="{B896AB4A-B40E-4725-8277-ABABF57C8AD6}" destId="{8DE58059-1A1F-4C9A-9708-EE6957A81CDF}" srcOrd="1" destOrd="0" presId="urn:microsoft.com/office/officeart/2005/8/layout/radial5"/>
    <dgm:cxn modelId="{57A07553-4BFB-47EE-97FA-51087BB3A73C}" type="presOf" srcId="{B431E295-AB1D-46C5-B20F-7B815B5321F0}" destId="{6AAC6A5E-902F-42EC-93BA-A01C8A776D79}" srcOrd="0" destOrd="0" presId="urn:microsoft.com/office/officeart/2005/8/layout/radial5"/>
    <dgm:cxn modelId="{CF740180-DE6F-4E64-843A-89660E3FB9FC}" type="presOf" srcId="{58717E12-57AC-4A8C-B12C-F1BED663D56B}" destId="{1675C53D-2ABF-45F4-AF1B-6DE07C62CFD4}" srcOrd="0" destOrd="0" presId="urn:microsoft.com/office/officeart/2005/8/layout/radial5"/>
    <dgm:cxn modelId="{D7D6C481-632F-4DDD-8DCB-1DBC7A309EAA}" type="presOf" srcId="{B896AB4A-B40E-4725-8277-ABABF57C8AD6}" destId="{9B5FC811-262D-4FCE-90F4-8638F0FF13BF}" srcOrd="0" destOrd="0" presId="urn:microsoft.com/office/officeart/2005/8/layout/radial5"/>
    <dgm:cxn modelId="{79A8119B-582A-4923-A359-1E672F984FC8}" type="presOf" srcId="{B80C025C-51A9-42A4-902E-EF370CFDB987}" destId="{D78F48CE-17A2-4601-A3D2-2ED7F94C7F1A}" srcOrd="0" destOrd="0" presId="urn:microsoft.com/office/officeart/2005/8/layout/radial5"/>
    <dgm:cxn modelId="{B06FBCAF-51AC-43FF-AD4B-F1AE4B35218D}" srcId="{B5466AF4-C8C1-4062-96A3-0B14E9878057}" destId="{B80C025C-51A9-42A4-902E-EF370CFDB987}" srcOrd="0" destOrd="0" parTransId="{1900B007-C53D-4366-8885-5DA23CAEBD6E}" sibTransId="{2EAC69A7-6850-4B02-8582-9EF174303B4E}"/>
    <dgm:cxn modelId="{2AAD27B2-ED47-467F-863F-921ECEF4E2EF}" type="presOf" srcId="{A2EF1805-A723-4457-8CBB-F28841419B1C}" destId="{B55511A9-6D7C-4B0A-B96C-8E59DC274A1C}" srcOrd="0" destOrd="0" presId="urn:microsoft.com/office/officeart/2005/8/layout/radial5"/>
    <dgm:cxn modelId="{13F81BC8-51E5-4FFF-BA61-5368CFA89E9A}" srcId="{B5466AF4-C8C1-4062-96A3-0B14E9878057}" destId="{58717E12-57AC-4A8C-B12C-F1BED663D56B}" srcOrd="3" destOrd="0" parTransId="{B2DA27F8-AF01-4A7A-9C7D-8F36904B108A}" sibTransId="{BAB53029-E119-4959-9CF9-2E2A22971178}"/>
    <dgm:cxn modelId="{75EDD0CB-5522-4442-A18B-A841133A1C34}" type="presOf" srcId="{1900B007-C53D-4366-8885-5DA23CAEBD6E}" destId="{1F9E9D38-98CF-42A3-B351-08013A85BD9C}" srcOrd="0" destOrd="0" presId="urn:microsoft.com/office/officeart/2005/8/layout/radial5"/>
    <dgm:cxn modelId="{C31727D2-541F-499E-8F56-97C73E9796B2}" type="presOf" srcId="{6D284950-D75F-4715-B7D9-520FB00D1A0B}" destId="{5FFB9117-3D30-482E-8A64-7ACC24393480}" srcOrd="0" destOrd="0" presId="urn:microsoft.com/office/officeart/2005/8/layout/radial5"/>
    <dgm:cxn modelId="{58727FD3-6AB9-42D0-A683-7809F2794B71}" type="presOf" srcId="{B2DA27F8-AF01-4A7A-9C7D-8F36904B108A}" destId="{82E026ED-CBA6-4A91-843E-1F80AADE5124}" srcOrd="0" destOrd="0" presId="urn:microsoft.com/office/officeart/2005/8/layout/radial5"/>
    <dgm:cxn modelId="{866F3CD5-D3D4-4B32-B842-5CE685E91580}" type="presOf" srcId="{1900B007-C53D-4366-8885-5DA23CAEBD6E}" destId="{2AEA43AC-50C4-4F8A-BFCE-516D2759F4C3}" srcOrd="1" destOrd="0" presId="urn:microsoft.com/office/officeart/2005/8/layout/radial5"/>
    <dgm:cxn modelId="{003B2DD8-AE3D-41B1-BDC4-FA89A83B425D}" type="presOf" srcId="{B5466AF4-C8C1-4062-96A3-0B14E9878057}" destId="{486BC70F-47CB-40B9-8B99-5F9D29E47E47}" srcOrd="0" destOrd="0" presId="urn:microsoft.com/office/officeart/2005/8/layout/radial5"/>
    <dgm:cxn modelId="{E10E4FF3-AB40-4BC2-B1ED-0EDA9E7C7131}" srcId="{B5466AF4-C8C1-4062-96A3-0B14E9878057}" destId="{6D284950-D75F-4715-B7D9-520FB00D1A0B}" srcOrd="1" destOrd="0" parTransId="{A2EF1805-A723-4457-8CBB-F28841419B1C}" sibTransId="{6200936A-908F-4D58-8F2E-2E64799BACA9}"/>
    <dgm:cxn modelId="{85D051FC-77B5-4FCD-9212-9FD8BA09C52A}" type="presOf" srcId="{B2DA27F8-AF01-4A7A-9C7D-8F36904B108A}" destId="{051FA5B3-2D92-48E5-8E0E-E73B14658F57}" srcOrd="1" destOrd="0" presId="urn:microsoft.com/office/officeart/2005/8/layout/radial5"/>
    <dgm:cxn modelId="{6619ED52-0882-4D27-83F6-988860F5E48A}" type="presParOf" srcId="{6AAC6A5E-902F-42EC-93BA-A01C8A776D79}" destId="{486BC70F-47CB-40B9-8B99-5F9D29E47E47}" srcOrd="0" destOrd="0" presId="urn:microsoft.com/office/officeart/2005/8/layout/radial5"/>
    <dgm:cxn modelId="{D937567A-4C4C-4BB0-A5C4-F943D7653B61}" type="presParOf" srcId="{6AAC6A5E-902F-42EC-93BA-A01C8A776D79}" destId="{1F9E9D38-98CF-42A3-B351-08013A85BD9C}" srcOrd="1" destOrd="0" presId="urn:microsoft.com/office/officeart/2005/8/layout/radial5"/>
    <dgm:cxn modelId="{9719AFDD-E8DE-40C7-B749-5B5960E5779E}" type="presParOf" srcId="{1F9E9D38-98CF-42A3-B351-08013A85BD9C}" destId="{2AEA43AC-50C4-4F8A-BFCE-516D2759F4C3}" srcOrd="0" destOrd="0" presId="urn:microsoft.com/office/officeart/2005/8/layout/radial5"/>
    <dgm:cxn modelId="{178A3055-F8B5-4589-97E4-50E7730C262E}" type="presParOf" srcId="{6AAC6A5E-902F-42EC-93BA-A01C8A776D79}" destId="{D78F48CE-17A2-4601-A3D2-2ED7F94C7F1A}" srcOrd="2" destOrd="0" presId="urn:microsoft.com/office/officeart/2005/8/layout/radial5"/>
    <dgm:cxn modelId="{31FD5114-1FF8-4114-AF91-D5FCF8433407}" type="presParOf" srcId="{6AAC6A5E-902F-42EC-93BA-A01C8A776D79}" destId="{B55511A9-6D7C-4B0A-B96C-8E59DC274A1C}" srcOrd="3" destOrd="0" presId="urn:microsoft.com/office/officeart/2005/8/layout/radial5"/>
    <dgm:cxn modelId="{68B1EEC5-2F4D-468E-B1DE-0C099761F634}" type="presParOf" srcId="{B55511A9-6D7C-4B0A-B96C-8E59DC274A1C}" destId="{16F8AF7C-EED3-4C98-A590-1AFBC87A6ACE}" srcOrd="0" destOrd="0" presId="urn:microsoft.com/office/officeart/2005/8/layout/radial5"/>
    <dgm:cxn modelId="{A0E53EE1-F2DE-4B8C-886F-1B4629CD62B6}" type="presParOf" srcId="{6AAC6A5E-902F-42EC-93BA-A01C8A776D79}" destId="{5FFB9117-3D30-482E-8A64-7ACC24393480}" srcOrd="4" destOrd="0" presId="urn:microsoft.com/office/officeart/2005/8/layout/radial5"/>
    <dgm:cxn modelId="{0321C3F0-38B7-4936-974F-A09A79FC6349}" type="presParOf" srcId="{6AAC6A5E-902F-42EC-93BA-A01C8A776D79}" destId="{9B5FC811-262D-4FCE-90F4-8638F0FF13BF}" srcOrd="5" destOrd="0" presId="urn:microsoft.com/office/officeart/2005/8/layout/radial5"/>
    <dgm:cxn modelId="{82FDC365-848C-4188-8818-34C8E0A8D7E4}" type="presParOf" srcId="{9B5FC811-262D-4FCE-90F4-8638F0FF13BF}" destId="{8DE58059-1A1F-4C9A-9708-EE6957A81CDF}" srcOrd="0" destOrd="0" presId="urn:microsoft.com/office/officeart/2005/8/layout/radial5"/>
    <dgm:cxn modelId="{B800095F-50B7-482A-8B9B-4A86DE7D0713}" type="presParOf" srcId="{6AAC6A5E-902F-42EC-93BA-A01C8A776D79}" destId="{1BA40479-6554-499C-A399-4FE4D7D4D904}" srcOrd="6" destOrd="0" presId="urn:microsoft.com/office/officeart/2005/8/layout/radial5"/>
    <dgm:cxn modelId="{B3F0C3E2-DAC4-4752-A0FB-0F6FE9B45A80}" type="presParOf" srcId="{6AAC6A5E-902F-42EC-93BA-A01C8A776D79}" destId="{82E026ED-CBA6-4A91-843E-1F80AADE5124}" srcOrd="7" destOrd="0" presId="urn:microsoft.com/office/officeart/2005/8/layout/radial5"/>
    <dgm:cxn modelId="{9E12AC16-7CB1-4D5C-8715-051A2920BADA}" type="presParOf" srcId="{82E026ED-CBA6-4A91-843E-1F80AADE5124}" destId="{051FA5B3-2D92-48E5-8E0E-E73B14658F57}" srcOrd="0" destOrd="0" presId="urn:microsoft.com/office/officeart/2005/8/layout/radial5"/>
    <dgm:cxn modelId="{386B41C1-8114-48CD-8D63-138D32F45C64}" type="presParOf" srcId="{6AAC6A5E-902F-42EC-93BA-A01C8A776D79}" destId="{1675C53D-2ABF-45F4-AF1B-6DE07C62CFD4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86BC70F-47CB-40B9-8B99-5F9D29E47E47}">
      <dsp:nvSpPr>
        <dsp:cNvPr id="0" name=""/>
        <dsp:cNvSpPr/>
      </dsp:nvSpPr>
      <dsp:spPr>
        <a:xfrm>
          <a:off x="2262397" y="1473542"/>
          <a:ext cx="1050885" cy="1050885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AR" sz="900" b="1" kern="1200" dirty="0">
              <a:solidFill>
                <a:schemeClr val="bg1">
                  <a:lumMod val="50000"/>
                </a:schemeClr>
              </a:solidFill>
              <a:latin typeface="Helvetica LT Std Cond" panose="020B0506020202030204" pitchFamily="34" charset="0"/>
            </a:rPr>
            <a:t>FORMACIÓN PROFESIONAL DE ADULTOS</a:t>
          </a:r>
        </a:p>
      </dsp:txBody>
      <dsp:txXfrm>
        <a:off x="2416296" y="1627441"/>
        <a:ext cx="743087" cy="743087"/>
      </dsp:txXfrm>
    </dsp:sp>
    <dsp:sp modelId="{1F9E9D38-98CF-42A3-B351-08013A85BD9C}">
      <dsp:nvSpPr>
        <dsp:cNvPr id="0" name=""/>
        <dsp:cNvSpPr/>
      </dsp:nvSpPr>
      <dsp:spPr>
        <a:xfrm rot="16200000">
          <a:off x="2675836" y="1089903"/>
          <a:ext cx="224008" cy="357300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AR" sz="700" kern="1200">
            <a:solidFill>
              <a:schemeClr val="tx1"/>
            </a:solidFill>
            <a:latin typeface="Helvetica LT Std Cond" panose="020B0506020202030204" pitchFamily="34" charset="0"/>
          </a:endParaRPr>
        </a:p>
      </dsp:txBody>
      <dsp:txXfrm>
        <a:off x="2709437" y="1194964"/>
        <a:ext cx="156806" cy="214380"/>
      </dsp:txXfrm>
    </dsp:sp>
    <dsp:sp modelId="{D78F48CE-17A2-4601-A3D2-2ED7F94C7F1A}">
      <dsp:nvSpPr>
        <dsp:cNvPr id="0" name=""/>
        <dsp:cNvSpPr/>
      </dsp:nvSpPr>
      <dsp:spPr>
        <a:xfrm>
          <a:off x="2262397" y="0"/>
          <a:ext cx="1050885" cy="1050885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AR" sz="900" kern="1200" dirty="0">
              <a:solidFill>
                <a:schemeClr val="bg1">
                  <a:lumMod val="50000"/>
                </a:schemeClr>
              </a:solidFill>
              <a:latin typeface="Helvetica LT Std Cond" panose="020B0506020202030204" pitchFamily="34" charset="0"/>
            </a:rPr>
            <a:t>CONTENIDO ESPECÍFICO Y PERTINENTE</a:t>
          </a:r>
        </a:p>
      </dsp:txBody>
      <dsp:txXfrm>
        <a:off x="2416296" y="153899"/>
        <a:ext cx="743087" cy="743087"/>
      </dsp:txXfrm>
    </dsp:sp>
    <dsp:sp modelId="{B55511A9-6D7C-4B0A-B96C-8E59DC274A1C}">
      <dsp:nvSpPr>
        <dsp:cNvPr id="0" name=""/>
        <dsp:cNvSpPr/>
      </dsp:nvSpPr>
      <dsp:spPr>
        <a:xfrm>
          <a:off x="3405764" y="1820334"/>
          <a:ext cx="222796" cy="357300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AR" sz="700" kern="1200">
            <a:solidFill>
              <a:schemeClr val="tx1"/>
            </a:solidFill>
            <a:latin typeface="Helvetica LT Std Cond" panose="020B0506020202030204" pitchFamily="34" charset="0"/>
          </a:endParaRPr>
        </a:p>
      </dsp:txBody>
      <dsp:txXfrm>
        <a:off x="3405764" y="1891794"/>
        <a:ext cx="155957" cy="214380"/>
      </dsp:txXfrm>
    </dsp:sp>
    <dsp:sp modelId="{5FFB9117-3D30-482E-8A64-7ACC24393480}">
      <dsp:nvSpPr>
        <dsp:cNvPr id="0" name=""/>
        <dsp:cNvSpPr/>
      </dsp:nvSpPr>
      <dsp:spPr>
        <a:xfrm>
          <a:off x="3733654" y="1473542"/>
          <a:ext cx="1050885" cy="1050885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AR" sz="800" kern="1200" dirty="0">
              <a:solidFill>
                <a:schemeClr val="bg1">
                  <a:lumMod val="50000"/>
                </a:schemeClr>
              </a:solidFill>
              <a:latin typeface="Helvetica LT Std Cond" panose="020B0506020202030204" pitchFamily="34" charset="0"/>
            </a:rPr>
            <a:t>MATERIALES SIGNIFICATIVOS Y OPORTUNOS</a:t>
          </a:r>
        </a:p>
      </dsp:txBody>
      <dsp:txXfrm>
        <a:off x="3887553" y="1627441"/>
        <a:ext cx="743087" cy="743087"/>
      </dsp:txXfrm>
    </dsp:sp>
    <dsp:sp modelId="{9B5FC811-262D-4FCE-90F4-8638F0FF13BF}">
      <dsp:nvSpPr>
        <dsp:cNvPr id="0" name=""/>
        <dsp:cNvSpPr/>
      </dsp:nvSpPr>
      <dsp:spPr>
        <a:xfrm rot="5400000">
          <a:off x="2676442" y="2549657"/>
          <a:ext cx="222796" cy="357300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AR" sz="700" kern="1200">
            <a:solidFill>
              <a:schemeClr val="tx1"/>
            </a:solidFill>
            <a:latin typeface="Helvetica LT Std Cond" panose="020B0506020202030204" pitchFamily="34" charset="0"/>
          </a:endParaRPr>
        </a:p>
      </dsp:txBody>
      <dsp:txXfrm>
        <a:off x="2709862" y="2587698"/>
        <a:ext cx="155957" cy="214380"/>
      </dsp:txXfrm>
    </dsp:sp>
    <dsp:sp modelId="{1BA40479-6554-499C-A399-4FE4D7D4D904}">
      <dsp:nvSpPr>
        <dsp:cNvPr id="0" name=""/>
        <dsp:cNvSpPr/>
      </dsp:nvSpPr>
      <dsp:spPr>
        <a:xfrm>
          <a:off x="2262397" y="2944798"/>
          <a:ext cx="1050885" cy="1050885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AR" sz="900" kern="1200" dirty="0">
              <a:solidFill>
                <a:schemeClr val="bg1">
                  <a:lumMod val="50000"/>
                </a:schemeClr>
              </a:solidFill>
              <a:latin typeface="Helvetica LT Std Cond" panose="020B0506020202030204" pitchFamily="34" charset="0"/>
            </a:rPr>
            <a:t>COMPROMISO DEL PARTICIPANTE</a:t>
          </a:r>
        </a:p>
      </dsp:txBody>
      <dsp:txXfrm>
        <a:off x="2416296" y="3098697"/>
        <a:ext cx="743087" cy="743087"/>
      </dsp:txXfrm>
    </dsp:sp>
    <dsp:sp modelId="{82E026ED-CBA6-4A91-843E-1F80AADE5124}">
      <dsp:nvSpPr>
        <dsp:cNvPr id="0" name=""/>
        <dsp:cNvSpPr/>
      </dsp:nvSpPr>
      <dsp:spPr>
        <a:xfrm rot="10800000">
          <a:off x="1947119" y="1820334"/>
          <a:ext cx="222796" cy="357300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AR" sz="700" kern="1200">
            <a:solidFill>
              <a:schemeClr val="tx1"/>
            </a:solidFill>
            <a:latin typeface="Helvetica LT Std Cond" panose="020B0506020202030204" pitchFamily="34" charset="0"/>
          </a:endParaRPr>
        </a:p>
      </dsp:txBody>
      <dsp:txXfrm rot="10800000">
        <a:off x="2013958" y="1891794"/>
        <a:ext cx="155957" cy="214380"/>
      </dsp:txXfrm>
    </dsp:sp>
    <dsp:sp modelId="{1675C53D-2ABF-45F4-AF1B-6DE07C62CFD4}">
      <dsp:nvSpPr>
        <dsp:cNvPr id="0" name=""/>
        <dsp:cNvSpPr/>
      </dsp:nvSpPr>
      <dsp:spPr>
        <a:xfrm>
          <a:off x="791141" y="1473542"/>
          <a:ext cx="1050885" cy="1050885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366712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AR" sz="825" kern="1200" dirty="0">
              <a:solidFill>
                <a:schemeClr val="bg1">
                  <a:lumMod val="50000"/>
                </a:schemeClr>
              </a:solidFill>
              <a:latin typeface="Helvetica LT Std Cond" panose="020B0506020202030204" pitchFamily="34" charset="0"/>
            </a:rPr>
            <a:t>FACILITADORES DOCENTES PROFESIONALES</a:t>
          </a:r>
        </a:p>
      </dsp:txBody>
      <dsp:txXfrm>
        <a:off x="945040" y="1627441"/>
        <a:ext cx="743087" cy="74308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6DE059-5048-4455-93F4-86B64B4BC4E8}" type="datetimeFigureOut">
              <a:rPr lang="es-AR" smtClean="0"/>
              <a:t>26/10/2022</a:t>
            </a:fld>
            <a:endParaRPr lang="es-AR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AR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DBED66-12F9-4614-9E38-9B31EAAC85F9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1422464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01 PORTADA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accent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10/26/2022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  <a:prstGeom prst="rect">
            <a:avLst/>
          </a:prstGeo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/>
          <a:p>
            <a:r>
              <a:rPr lang="es-ES" dirty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89249" y="214113"/>
            <a:ext cx="9601200" cy="1485900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s-ES" dirty="0"/>
              <a:t>Inicio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s-ES" dirty="0"/>
              <a:t>Editar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es-ES" dirty="0"/>
              <a:t>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dirty="0"/>
              <a:t>Editar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12B11C4D-048F-4738-9FA4-EA6D4E1A882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147067" y="177798"/>
            <a:ext cx="895627" cy="895627"/>
          </a:xfrm>
          <a:prstGeom prst="rect">
            <a:avLst/>
          </a:prstGeom>
          <a:ln>
            <a:solidFill>
              <a:srgbClr val="00B0F0"/>
            </a:solidFill>
          </a:ln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E03E2508-0ADC-4715-8F0A-0E8975BFBB1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0926505" y="5981644"/>
            <a:ext cx="1148404" cy="76943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750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microsoft.com/office/2007/relationships/hdphoto" Target="../media/hdphoto1.wdp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 title="Side bar"/>
          <p:cNvSpPr/>
          <p:nvPr/>
        </p:nvSpPr>
        <p:spPr>
          <a:xfrm>
            <a:off x="0" y="5867400"/>
            <a:ext cx="12192000" cy="990600"/>
          </a:xfrm>
          <a:prstGeom prst="rect">
            <a:avLst/>
          </a:prstGeom>
          <a:solidFill>
            <a:schemeClr val="bg1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AR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 dirty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8B47784F-072F-442F-9F26-F9CF8DFD6CF0}"/>
              </a:ext>
            </a:extLst>
          </p:cNvPr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1008295" y="6039288"/>
            <a:ext cx="940913" cy="630412"/>
          </a:xfrm>
          <a:prstGeom prst="rect">
            <a:avLst/>
          </a:prstGeom>
        </p:spPr>
      </p:pic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BE770505-9945-4C58-9BF3-D36B611A8030}"/>
              </a:ext>
            </a:extLst>
          </p:cNvPr>
          <p:cNvSpPr txBox="1">
            <a:spLocks/>
          </p:cNvSpPr>
          <p:nvPr userDrawn="1"/>
        </p:nvSpPr>
        <p:spPr>
          <a:xfrm>
            <a:off x="5767883" y="5867400"/>
            <a:ext cx="6280830" cy="990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1500" kern="1200" baseline="0">
                <a:solidFill>
                  <a:schemeClr val="bg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1050" dirty="0"/>
              <a:t>Av. Paseo Colón 823 10°</a:t>
            </a:r>
          </a:p>
          <a:p>
            <a:pPr algn="r"/>
            <a:r>
              <a:rPr lang="en-US" sz="1050" dirty="0"/>
              <a:t>Ciudad de Buenos Aires, Argentina</a:t>
            </a:r>
            <a:br>
              <a:rPr lang="en-US" sz="1050" dirty="0"/>
            </a:br>
            <a:r>
              <a:rPr lang="en-US" sz="1050" dirty="0"/>
              <a:t>Tel. 4361-8778</a:t>
            </a:r>
            <a:br>
              <a:rPr lang="en-US" sz="1050" dirty="0"/>
            </a:br>
            <a:r>
              <a:rPr lang="en-US" sz="1050" dirty="0"/>
              <a:t>educacionejecutiva@camarco.org.ar </a:t>
            </a:r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A4C53F88-7DEE-4BE2-9F4A-9B50E2C8EFFC}"/>
              </a:ext>
            </a:extLst>
          </p:cNvPr>
          <p:cNvSpPr txBox="1">
            <a:spLocks/>
          </p:cNvSpPr>
          <p:nvPr userDrawn="1"/>
        </p:nvSpPr>
        <p:spPr>
          <a:xfrm>
            <a:off x="76200" y="5867400"/>
            <a:ext cx="12192000" cy="990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600" b="0" kern="1200" baseline="0">
                <a:solidFill>
                  <a:schemeClr val="bg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www.camarco.org.ar | www.egc-virtual.org.ar</a:t>
            </a:r>
            <a:endParaRPr lang="en-US" dirty="0"/>
          </a:p>
        </p:txBody>
      </p:sp>
      <p:pic>
        <p:nvPicPr>
          <p:cNvPr id="14" name="Imagen 13">
            <a:extLst>
              <a:ext uri="{FF2B5EF4-FFF2-40B4-BE49-F238E27FC236}">
                <a16:creationId xmlns:a16="http://schemas.microsoft.com/office/drawing/2014/main" id="{E5546358-5425-48E3-8924-134412DB86F9}"/>
              </a:ext>
            </a:extLst>
          </p:cNvPr>
          <p:cNvPicPr>
            <a:picLocks noChangeAspect="1"/>
          </p:cNvPicPr>
          <p:nvPr userDrawn="1"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aturation sat="0"/>
                    </a14:imgEffect>
                    <a14:imgEffect>
                      <a14:brightnessContrast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32437" y="6030053"/>
            <a:ext cx="665296" cy="665296"/>
          </a:xfrm>
          <a:prstGeom prst="rect">
            <a:avLst/>
          </a:prstGeom>
        </p:spPr>
      </p:pic>
      <p:sp>
        <p:nvSpPr>
          <p:cNvPr id="15" name="Rectangle 8" title="Side bar">
            <a:extLst>
              <a:ext uri="{FF2B5EF4-FFF2-40B4-BE49-F238E27FC236}">
                <a16:creationId xmlns:a16="http://schemas.microsoft.com/office/drawing/2014/main" id="{C604BAA3-CAE6-4D2E-8B2E-3ACEC4F703D0}"/>
              </a:ext>
            </a:extLst>
          </p:cNvPr>
          <p:cNvSpPr/>
          <p:nvPr userDrawn="1"/>
        </p:nvSpPr>
        <p:spPr>
          <a:xfrm>
            <a:off x="0" y="5821680"/>
            <a:ext cx="12192000" cy="45719"/>
          </a:xfrm>
          <a:prstGeom prst="rect">
            <a:avLst/>
          </a:prstGeom>
          <a:solidFill>
            <a:srgbClr val="0397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AR" dirty="0"/>
          </a:p>
        </p:txBody>
      </p:sp>
      <p:sp>
        <p:nvSpPr>
          <p:cNvPr id="10" name="Rectangle 8" title="Side bar">
            <a:extLst>
              <a:ext uri="{FF2B5EF4-FFF2-40B4-BE49-F238E27FC236}">
                <a16:creationId xmlns:a16="http://schemas.microsoft.com/office/drawing/2014/main" id="{722E5CE9-8425-452E-BFBE-07F074F2237D}"/>
              </a:ext>
            </a:extLst>
          </p:cNvPr>
          <p:cNvSpPr/>
          <p:nvPr userDrawn="1"/>
        </p:nvSpPr>
        <p:spPr>
          <a:xfrm>
            <a:off x="0" y="0"/>
            <a:ext cx="12192000" cy="5821679"/>
          </a:xfrm>
          <a:prstGeom prst="rect">
            <a:avLst/>
          </a:prstGeom>
          <a:solidFill>
            <a:schemeClr val="accent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A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0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Helvetica LT Std Cond" panose="020B0506020202030204" pitchFamily="34" charset="0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Helvetica LT Std Cond" panose="020B0506020202030204" pitchFamily="34" charset="0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Helvetica LT Std Cond" panose="020B0506020202030204" pitchFamily="34" charset="0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Helvetica LT Std Cond" panose="020B0506020202030204" pitchFamily="34" charset="0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Helvetica LT Std Cond" panose="020B0506020202030204" pitchFamily="34" charset="0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Helvetica LT Std Cond" panose="020B0506020202030204" pitchFamily="34" charset="0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397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302F3B52-47C3-4121-9251-EBDEDE8044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932" y="622370"/>
            <a:ext cx="1122335" cy="1122335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BA5F5625-8C48-4C71-9918-2635C28904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1929" y="1744705"/>
            <a:ext cx="9612971" cy="2852737"/>
          </a:xfrm>
        </p:spPr>
        <p:txBody>
          <a:bodyPr>
            <a:noAutofit/>
          </a:bodyPr>
          <a:lstStyle/>
          <a:p>
            <a:pPr algn="l"/>
            <a:r>
              <a:rPr lang="es-ES" sz="4400" b="1" dirty="0"/>
              <a:t>MS-EXCEL Nivel AVANZADO</a:t>
            </a:r>
            <a:endParaRPr lang="es-AR" sz="4400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F4D073E1-5D08-4340-8731-F77F048324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854262" y="5666228"/>
            <a:ext cx="9612971" cy="1143324"/>
          </a:xfrm>
        </p:spPr>
        <p:txBody>
          <a:bodyPr>
            <a:normAutofit/>
          </a:bodyPr>
          <a:lstStyle/>
          <a:p>
            <a:pPr algn="l">
              <a:spcAft>
                <a:spcPts val="600"/>
              </a:spcAft>
            </a:pPr>
            <a:r>
              <a:rPr lang="es-AR" dirty="0">
                <a:solidFill>
                  <a:schemeClr val="tx2"/>
                </a:solidFill>
              </a:rPr>
              <a:t>EDICIÓN 2022</a:t>
            </a: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D2EB2D24-B8BE-4EA5-B13B-49A6F6163C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0270" y="622370"/>
            <a:ext cx="1587294" cy="1063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062229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áfico 6" descr="Grúa">
            <a:extLst>
              <a:ext uri="{FF2B5EF4-FFF2-40B4-BE49-F238E27FC236}">
                <a16:creationId xmlns:a16="http://schemas.microsoft.com/office/drawing/2014/main" id="{9C8E88AC-BE78-4559-8E1D-C75002B93E3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b="24680"/>
          <a:stretch/>
        </p:blipFill>
        <p:spPr>
          <a:xfrm>
            <a:off x="3472545" y="-609598"/>
            <a:ext cx="8530771" cy="6425434"/>
          </a:xfrm>
          <a:prstGeom prst="rect">
            <a:avLst/>
          </a:prstGeom>
        </p:spPr>
      </p:pic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E51503E-63F4-4AC5-BA34-920E297BF105}"/>
              </a:ext>
            </a:extLst>
          </p:cNvPr>
          <p:cNvSpPr txBox="1">
            <a:spLocks/>
          </p:cNvSpPr>
          <p:nvPr/>
        </p:nvSpPr>
        <p:spPr>
          <a:xfrm>
            <a:off x="1029049" y="0"/>
            <a:ext cx="10133901" cy="5830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s-ES" sz="4000" b="1" dirty="0">
              <a:solidFill>
                <a:srgbClr val="0397D6"/>
              </a:solidFill>
            </a:endParaRPr>
          </a:p>
          <a:p>
            <a:pPr marL="0" indent="0">
              <a:buNone/>
            </a:pPr>
            <a:br>
              <a:rPr lang="es-ES" sz="4000" b="1" dirty="0">
                <a:solidFill>
                  <a:srgbClr val="0397D6"/>
                </a:solidFill>
              </a:rPr>
            </a:br>
            <a:endParaRPr lang="es-ES" sz="4000" b="1" dirty="0">
              <a:solidFill>
                <a:srgbClr val="0397D6"/>
              </a:solidFill>
            </a:endParaRPr>
          </a:p>
          <a:p>
            <a:pPr marL="0" indent="0">
              <a:buNone/>
            </a:pPr>
            <a:r>
              <a:rPr lang="es-ES" sz="4000" b="1" dirty="0">
                <a:solidFill>
                  <a:srgbClr val="0397D6"/>
                </a:solidFill>
              </a:rPr>
              <a:t>¿DE QUÉ TRATA EL CURSO?</a:t>
            </a:r>
          </a:p>
          <a:p>
            <a:pPr marL="0" marR="137160" indent="0">
              <a:lnSpc>
                <a:spcPct val="115000"/>
              </a:lnSpc>
              <a:spcBef>
                <a:spcPts val="1260"/>
              </a:spcBef>
              <a:spcAft>
                <a:spcPts val="1000"/>
              </a:spcAft>
              <a:buNone/>
            </a:pPr>
            <a:r>
              <a:rPr lang="es-ES" sz="1800" dirty="0">
                <a:solidFill>
                  <a:schemeClr val="bg1">
                    <a:lumMod val="50000"/>
                  </a:schemeClr>
                </a:solidFill>
              </a:rPr>
              <a:t>Los cálculos para Ingeniería, Arquitectura y finanzas son los pilares sobre los que descansa la medición de obra, la certificación y el plan de proyecto.</a:t>
            </a:r>
            <a:br>
              <a:rPr lang="es-ES" sz="1800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es-ES" sz="1800" dirty="0">
                <a:solidFill>
                  <a:schemeClr val="bg1">
                    <a:lumMod val="50000"/>
                  </a:schemeClr>
                </a:solidFill>
              </a:rPr>
              <a:t>Por lo tanto, es de vital importancia para todo jefe de Obra conocer la metodología para el cálculo de Proyectos en cuanto a presupuestos, mediciones y planes de trabajo.</a:t>
            </a:r>
            <a:br>
              <a:rPr lang="es-ES" sz="1800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es-ES" sz="1800" dirty="0">
                <a:solidFill>
                  <a:schemeClr val="bg1">
                    <a:lumMod val="50000"/>
                  </a:schemeClr>
                </a:solidFill>
              </a:rPr>
              <a:t>Este curso provee los conocimientos para ese tipo de tareas.</a:t>
            </a:r>
            <a:endParaRPr lang="es-AR" sz="1800" dirty="0">
              <a:solidFill>
                <a:schemeClr val="bg1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es-AR" sz="16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13725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áfico 5" descr="Ojo de buey">
            <a:extLst>
              <a:ext uri="{FF2B5EF4-FFF2-40B4-BE49-F238E27FC236}">
                <a16:creationId xmlns:a16="http://schemas.microsoft.com/office/drawing/2014/main" id="{A4DAC4AC-79CD-4AAB-874E-E310621582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860825" y="-1415904"/>
            <a:ext cx="7331175" cy="7331175"/>
          </a:xfrm>
          <a:prstGeom prst="rect">
            <a:avLst/>
          </a:prstGeom>
        </p:spPr>
      </p:pic>
      <p:sp>
        <p:nvSpPr>
          <p:cNvPr id="4" name="Marcador de contenido 2">
            <a:extLst>
              <a:ext uri="{FF2B5EF4-FFF2-40B4-BE49-F238E27FC236}">
                <a16:creationId xmlns:a16="http://schemas.microsoft.com/office/drawing/2014/main" id="{A51AE2D3-832B-41A2-A3F3-212B07F8E651}"/>
              </a:ext>
            </a:extLst>
          </p:cNvPr>
          <p:cNvSpPr txBox="1">
            <a:spLocks/>
          </p:cNvSpPr>
          <p:nvPr/>
        </p:nvSpPr>
        <p:spPr>
          <a:xfrm>
            <a:off x="1029049" y="0"/>
            <a:ext cx="10133901" cy="5830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br>
              <a:rPr lang="es-ES" sz="4000" b="1" dirty="0">
                <a:solidFill>
                  <a:srgbClr val="0397D6"/>
                </a:solidFill>
              </a:rPr>
            </a:br>
            <a:endParaRPr lang="es-ES" sz="4000" b="1" dirty="0">
              <a:solidFill>
                <a:srgbClr val="0397D6"/>
              </a:solidFill>
            </a:endParaRPr>
          </a:p>
          <a:p>
            <a:pPr marL="0" indent="0">
              <a:buNone/>
            </a:pPr>
            <a:r>
              <a:rPr lang="es-ES" sz="4000" b="1" dirty="0">
                <a:solidFill>
                  <a:srgbClr val="0397D6"/>
                </a:solidFill>
              </a:rPr>
              <a:t>DESTINATARIOS</a:t>
            </a:r>
          </a:p>
          <a:p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Profesionales de la Construcción.</a:t>
            </a:r>
            <a:br>
              <a:rPr lang="es-AR" sz="1600" dirty="0">
                <a:solidFill>
                  <a:schemeClr val="bg1">
                    <a:lumMod val="50000"/>
                  </a:schemeClr>
                </a:solidFill>
              </a:rPr>
            </a:br>
            <a:br>
              <a:rPr lang="es-AR" sz="1600" dirty="0">
                <a:solidFill>
                  <a:schemeClr val="bg1">
                    <a:lumMod val="50000"/>
                  </a:schemeClr>
                </a:solidFill>
              </a:rPr>
            </a:br>
            <a:endParaRPr lang="es-AR" sz="1600" dirty="0">
              <a:solidFill>
                <a:schemeClr val="bg1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es-ES" sz="4000" b="1" dirty="0">
                <a:solidFill>
                  <a:srgbClr val="0397D6"/>
                </a:solidFill>
              </a:rPr>
              <a:t>OBJETIVOS</a:t>
            </a:r>
          </a:p>
          <a:p>
            <a:pPr lvl="0"/>
            <a:r>
              <a:rPr lang="es-ES" sz="1600" dirty="0">
                <a:solidFill>
                  <a:schemeClr val="bg1">
                    <a:lumMod val="50000"/>
                  </a:schemeClr>
                </a:solidFill>
              </a:rPr>
              <a:t> Crear un libro completamente automatizado por una o más hojas de macros.</a:t>
            </a:r>
          </a:p>
          <a:p>
            <a:pPr lvl="0"/>
            <a:r>
              <a:rPr lang="es-ES" sz="1600" dirty="0">
                <a:solidFill>
                  <a:schemeClr val="bg1">
                    <a:lumMod val="50000"/>
                  </a:schemeClr>
                </a:solidFill>
              </a:rPr>
              <a:t> Las hojas podrán contener vínculos, tablas, cajas de diálogo y distintos objetos de otras aplicaciones.</a:t>
            </a:r>
          </a:p>
        </p:txBody>
      </p:sp>
    </p:spTree>
    <p:extLst>
      <p:ext uri="{BB962C8B-B14F-4D97-AF65-F5344CB8AC3E}">
        <p14:creationId xmlns:p14="http://schemas.microsoft.com/office/powerpoint/2010/main" val="34053747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ráfico 9" descr="Micrófono de radiocomunicación">
            <a:extLst>
              <a:ext uri="{FF2B5EF4-FFF2-40B4-BE49-F238E27FC236}">
                <a16:creationId xmlns:a16="http://schemas.microsoft.com/office/drawing/2014/main" id="{32CDADCB-3DE7-47E5-B1E0-1BC8E773B34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b="10835"/>
          <a:stretch/>
        </p:blipFill>
        <p:spPr>
          <a:xfrm>
            <a:off x="4123026" y="-1494970"/>
            <a:ext cx="8068974" cy="7310806"/>
          </a:xfrm>
          <a:prstGeom prst="rect">
            <a:avLst/>
          </a:prstGeom>
        </p:spPr>
      </p:pic>
      <p:sp>
        <p:nvSpPr>
          <p:cNvPr id="9" name="Marcador de contenido 2">
            <a:extLst>
              <a:ext uri="{FF2B5EF4-FFF2-40B4-BE49-F238E27FC236}">
                <a16:creationId xmlns:a16="http://schemas.microsoft.com/office/drawing/2014/main" id="{9B2A8BF3-1494-4A40-A0CC-8DB229A86825}"/>
              </a:ext>
            </a:extLst>
          </p:cNvPr>
          <p:cNvSpPr txBox="1">
            <a:spLocks/>
          </p:cNvSpPr>
          <p:nvPr/>
        </p:nvSpPr>
        <p:spPr>
          <a:xfrm>
            <a:off x="1029049" y="0"/>
            <a:ext cx="10133901" cy="583034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s-ES" sz="4000" b="1" dirty="0">
              <a:solidFill>
                <a:srgbClr val="0397D6"/>
              </a:solidFill>
            </a:endParaRPr>
          </a:p>
          <a:p>
            <a:pPr marL="0" indent="0">
              <a:buNone/>
            </a:pPr>
            <a:r>
              <a:rPr lang="es-ES" sz="4000" b="1" dirty="0">
                <a:solidFill>
                  <a:srgbClr val="0397D6"/>
                </a:solidFill>
              </a:rPr>
              <a:t>EQUIPO DOCENTE</a:t>
            </a:r>
            <a:br>
              <a:rPr lang="es-ES" sz="4000" b="1" dirty="0">
                <a:solidFill>
                  <a:srgbClr val="0397D6"/>
                </a:solidFill>
              </a:rPr>
            </a:br>
            <a:endParaRPr lang="es-AR" sz="1600" dirty="0">
              <a:solidFill>
                <a:schemeClr val="bg1">
                  <a:lumMod val="50000"/>
                </a:schemeClr>
              </a:solidFill>
            </a:endParaRPr>
          </a:p>
          <a:p>
            <a:pPr marL="1901952" lvl="4" indent="0">
              <a:buNone/>
            </a:pPr>
            <a:endParaRPr lang="es-ES" b="1" dirty="0">
              <a:solidFill>
                <a:schemeClr val="bg1">
                  <a:lumMod val="50000"/>
                </a:schemeClr>
              </a:solidFill>
            </a:endParaRPr>
          </a:p>
          <a:p>
            <a:pPr marL="2816352" lvl="6" indent="0">
              <a:buNone/>
            </a:pPr>
            <a:r>
              <a:rPr lang="es-ES" sz="3000" b="1" dirty="0">
                <a:solidFill>
                  <a:schemeClr val="bg1">
                    <a:lumMod val="50000"/>
                  </a:schemeClr>
                </a:solidFill>
                <a:latin typeface="Helvetica LT Std Cond" panose="020B0506020202030204" pitchFamily="34" charset="0"/>
              </a:rPr>
              <a:t>GASTÓN ALTIZIO</a:t>
            </a:r>
          </a:p>
          <a:p>
            <a:pPr marL="2816352" lvl="6" indent="0">
              <a:buNone/>
            </a:pPr>
            <a:endParaRPr lang="es-ES" sz="500" b="1" dirty="0">
              <a:solidFill>
                <a:schemeClr val="bg1">
                  <a:lumMod val="50000"/>
                </a:schemeClr>
              </a:solidFill>
              <a:latin typeface="Helvetica LT Std Cond" panose="020B0506020202030204" pitchFamily="34" charset="0"/>
            </a:endParaRPr>
          </a:p>
          <a:p>
            <a:pPr lvl="7">
              <a:buSzPct val="152000"/>
              <a:buFont typeface="Wingdings" pitchFamily="2" charset="2"/>
              <a:buChar char="§"/>
            </a:pPr>
            <a:r>
              <a:rPr lang="es-AR" sz="2000" i="0" dirty="0">
                <a:solidFill>
                  <a:schemeClr val="bg1">
                    <a:lumMod val="50000"/>
                  </a:schemeClr>
                </a:solidFill>
                <a:latin typeface="Helvetica LT Std Cond"/>
              </a:rPr>
              <a:t>Arquitecto (UBA). </a:t>
            </a:r>
          </a:p>
          <a:p>
            <a:pPr lvl="7">
              <a:buSzPct val="152000"/>
              <a:buFont typeface="Wingdings" pitchFamily="2" charset="2"/>
              <a:buChar char="§"/>
            </a:pPr>
            <a:r>
              <a:rPr lang="es-AR" sz="2000" i="0" dirty="0">
                <a:solidFill>
                  <a:schemeClr val="bg1">
                    <a:lumMod val="50000"/>
                  </a:schemeClr>
                </a:solidFill>
                <a:latin typeface="Helvetica LT Std Cond"/>
              </a:rPr>
              <a:t>Docente en FADU UBA Cátedra Angelomé: “Práctica y Organización de Obra”.</a:t>
            </a:r>
          </a:p>
          <a:p>
            <a:pPr lvl="7">
              <a:buSzPct val="152000"/>
              <a:buFont typeface="Wingdings" pitchFamily="2" charset="2"/>
              <a:buChar char="§"/>
            </a:pPr>
            <a:r>
              <a:rPr lang="es-AR" sz="2000" i="0" dirty="0">
                <a:solidFill>
                  <a:schemeClr val="bg1">
                    <a:lumMod val="50000"/>
                  </a:schemeClr>
                </a:solidFill>
                <a:latin typeface="Helvetica LT Std Cond"/>
              </a:rPr>
              <a:t>Consultor en gestión de obras.</a:t>
            </a:r>
          </a:p>
          <a:p>
            <a:pPr lvl="7">
              <a:buSzPct val="152000"/>
              <a:buFont typeface="Wingdings" pitchFamily="2" charset="2"/>
              <a:buChar char="§"/>
            </a:pPr>
            <a:r>
              <a:rPr lang="es-AR" sz="2000" i="0" dirty="0">
                <a:solidFill>
                  <a:schemeClr val="bg1">
                    <a:lumMod val="50000"/>
                  </a:schemeClr>
                </a:solidFill>
                <a:latin typeface="Helvetica LT Std Cond"/>
              </a:rPr>
              <a:t>Experiencia en gestión y planificación 4D de obras de gran escala en empresas de primera línea.</a:t>
            </a:r>
          </a:p>
          <a:p>
            <a:pPr lvl="7">
              <a:buSzPct val="152000"/>
              <a:buFont typeface="Wingdings" pitchFamily="2" charset="2"/>
              <a:buChar char="§"/>
            </a:pPr>
            <a:r>
              <a:rPr lang="es-AR" sz="2000" i="0" dirty="0">
                <a:solidFill>
                  <a:schemeClr val="bg1">
                    <a:lumMod val="50000"/>
                  </a:schemeClr>
                </a:solidFill>
                <a:latin typeface="Helvetica LT Std Cond"/>
              </a:rPr>
              <a:t>Amplio conocimiento en herramientas de gestión de proyectos como MS Project y Primavera.</a:t>
            </a:r>
          </a:p>
          <a:p>
            <a:pPr marL="0" indent="0">
              <a:buFont typeface="Franklin Gothic Book" panose="020B0503020102020204" pitchFamily="34" charset="0"/>
              <a:buNone/>
            </a:pPr>
            <a:endParaRPr lang="es-AR" dirty="0"/>
          </a:p>
        </p:txBody>
      </p:sp>
      <p:sp>
        <p:nvSpPr>
          <p:cNvPr id="2" name="AutoShape 2">
            <a:extLst>
              <a:ext uri="{FF2B5EF4-FFF2-40B4-BE49-F238E27FC236}">
                <a16:creationId xmlns:a16="http://schemas.microsoft.com/office/drawing/2014/main" id="{2F93B640-7EB6-443C-9051-520E58925C2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-1314451" y="2296048"/>
            <a:ext cx="2237851" cy="2237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AR"/>
          </a:p>
        </p:txBody>
      </p:sp>
      <p:pic>
        <p:nvPicPr>
          <p:cNvPr id="4" name="Imagen 3" descr="Imagen que contiene persona, hombre, sostener, parado&#10;&#10;Descripción generada automáticamente">
            <a:extLst>
              <a:ext uri="{FF2B5EF4-FFF2-40B4-BE49-F238E27FC236}">
                <a16:creationId xmlns:a16="http://schemas.microsoft.com/office/drawing/2014/main" id="{91887641-C9C0-4A92-B246-C9EDD3184D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9049" y="1959103"/>
            <a:ext cx="2561986" cy="2574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06877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ráfico 9" descr="Micrófono de radiocomunicación">
            <a:extLst>
              <a:ext uri="{FF2B5EF4-FFF2-40B4-BE49-F238E27FC236}">
                <a16:creationId xmlns:a16="http://schemas.microsoft.com/office/drawing/2014/main" id="{32CDADCB-3DE7-47E5-B1E0-1BC8E773B34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b="10835"/>
          <a:stretch/>
        </p:blipFill>
        <p:spPr>
          <a:xfrm>
            <a:off x="4123026" y="-1480457"/>
            <a:ext cx="8068974" cy="7310806"/>
          </a:xfrm>
          <a:prstGeom prst="rect">
            <a:avLst/>
          </a:prstGeom>
        </p:spPr>
      </p:pic>
      <p:sp>
        <p:nvSpPr>
          <p:cNvPr id="9" name="Marcador de contenido 2">
            <a:extLst>
              <a:ext uri="{FF2B5EF4-FFF2-40B4-BE49-F238E27FC236}">
                <a16:creationId xmlns:a16="http://schemas.microsoft.com/office/drawing/2014/main" id="{9B2A8BF3-1494-4A40-A0CC-8DB229A86825}"/>
              </a:ext>
            </a:extLst>
          </p:cNvPr>
          <p:cNvSpPr txBox="1">
            <a:spLocks/>
          </p:cNvSpPr>
          <p:nvPr/>
        </p:nvSpPr>
        <p:spPr>
          <a:xfrm>
            <a:off x="836102" y="440263"/>
            <a:ext cx="10133901" cy="55954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es-ES" sz="4000" b="1" dirty="0">
                <a:solidFill>
                  <a:srgbClr val="0397D6"/>
                </a:solidFill>
              </a:rPr>
              <a:t>EQUIPO DOCENTE</a:t>
            </a:r>
            <a:br>
              <a:rPr lang="es-ES" sz="4000" b="1" dirty="0">
                <a:solidFill>
                  <a:srgbClr val="0397D6"/>
                </a:solidFill>
              </a:rPr>
            </a:br>
            <a:endParaRPr lang="es-ES" sz="12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Marcador de contenido 2">
            <a:extLst>
              <a:ext uri="{FF2B5EF4-FFF2-40B4-BE49-F238E27FC236}">
                <a16:creationId xmlns:a16="http://schemas.microsoft.com/office/drawing/2014/main" id="{EE8B130F-2AAA-486A-BE5F-EAEE51360C9A}"/>
              </a:ext>
            </a:extLst>
          </p:cNvPr>
          <p:cNvSpPr txBox="1">
            <a:spLocks/>
          </p:cNvSpPr>
          <p:nvPr/>
        </p:nvSpPr>
        <p:spPr>
          <a:xfrm>
            <a:off x="4123025" y="1728862"/>
            <a:ext cx="6846977" cy="43068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es-ES" sz="2800" b="1" dirty="0">
                <a:solidFill>
                  <a:schemeClr val="bg1">
                    <a:lumMod val="50000"/>
                  </a:schemeClr>
                </a:solidFill>
              </a:rPr>
              <a:t>MG. LAURA LACAZE</a:t>
            </a:r>
            <a:endParaRPr lang="es-ES" sz="2800" b="1" i="0" dirty="0">
              <a:solidFill>
                <a:schemeClr val="bg1">
                  <a:lumMod val="50000"/>
                </a:schemeClr>
              </a:solidFill>
              <a:latin typeface="Helvetica LT Std Cond" panose="020B0506020202030204" pitchFamily="34" charset="0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schemeClr val="bg1">
                    <a:lumMod val="50000"/>
                  </a:schemeClr>
                </a:solidFill>
                <a:latin typeface="Helvetica LT Std Cond"/>
              </a:rPr>
              <a:t>Licenciada en Economía por la Universidad de Buenos Aires (UBA) y Magíster en Relaciones Internacionales por la Universidad Federal de Santa Catarina (UFSC). </a:t>
            </a:r>
            <a:br>
              <a:rPr lang="es-ES" dirty="0">
                <a:solidFill>
                  <a:schemeClr val="bg1">
                    <a:lumMod val="50000"/>
                  </a:schemeClr>
                </a:solidFill>
                <a:latin typeface="Helvetica LT Std Cond"/>
              </a:rPr>
            </a:br>
            <a:endParaRPr lang="es-ES" dirty="0">
              <a:solidFill>
                <a:schemeClr val="bg1">
                  <a:lumMod val="50000"/>
                </a:schemeClr>
              </a:solidFill>
              <a:latin typeface="Helvetica LT Std Cond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schemeClr val="bg1">
                    <a:lumMod val="50000"/>
                  </a:schemeClr>
                </a:solidFill>
                <a:latin typeface="Helvetica LT Std Cond"/>
              </a:rPr>
              <a:t>Se desempeñó en el Área de Desarrollo e Innovación de la Cámara Argentina de la construcción y actualmente asesora a la Cámara en asuntos de coyuntura.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s-ES" sz="1200" b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102" y="1616702"/>
            <a:ext cx="2688976" cy="2832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33459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contenido 2">
            <a:extLst>
              <a:ext uri="{FF2B5EF4-FFF2-40B4-BE49-F238E27FC236}">
                <a16:creationId xmlns:a16="http://schemas.microsoft.com/office/drawing/2014/main" id="{B3E31642-2F7F-4406-BF12-F4AE22E12118}"/>
              </a:ext>
            </a:extLst>
          </p:cNvPr>
          <p:cNvSpPr txBox="1">
            <a:spLocks/>
          </p:cNvSpPr>
          <p:nvPr/>
        </p:nvSpPr>
        <p:spPr>
          <a:xfrm>
            <a:off x="1210024" y="1160172"/>
            <a:ext cx="10629551" cy="4142835"/>
          </a:xfrm>
          <a:prstGeom prst="rect">
            <a:avLst/>
          </a:prstGeom>
        </p:spPr>
        <p:txBody>
          <a:bodyPr vert="horz" lIns="91440" tIns="45720" rIns="91440" bIns="45720" numCol="2" spcCol="360000" rtlCol="0">
            <a:no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spcBef>
                <a:spcPts val="200"/>
              </a:spcBef>
              <a:spcAft>
                <a:spcPts val="1200"/>
              </a:spcAft>
              <a:buNone/>
            </a:pPr>
            <a:r>
              <a:rPr lang="es-ES" sz="1900" b="1" dirty="0">
                <a:solidFill>
                  <a:srgbClr val="0397D6"/>
                </a:solidFill>
              </a:rPr>
              <a:t>UNIDAD 1: TABLAS Y GRÁFICOS DINÁMICOS</a:t>
            </a:r>
          </a:p>
          <a:p>
            <a:pPr lvl="0">
              <a:lnSpc>
                <a:spcPct val="110000"/>
              </a:lnSpc>
              <a:spcBef>
                <a:spcPts val="200"/>
              </a:spcBef>
              <a:buFont typeface="Wingdings" panose="05000000000000000000" pitchFamily="2" charset="2"/>
              <a:buChar char="§"/>
            </a:pPr>
            <a:r>
              <a:rPr lang="es-ES" sz="1700" dirty="0">
                <a:solidFill>
                  <a:schemeClr val="bg1">
                    <a:lumMod val="50000"/>
                  </a:schemeClr>
                </a:solidFill>
              </a:rPr>
              <a:t>Organización y confección de bases de datos para el uso de tablas dinámicas</a:t>
            </a:r>
            <a:endParaRPr lang="es-AR" sz="1700" dirty="0">
              <a:solidFill>
                <a:schemeClr val="bg1">
                  <a:lumMod val="50000"/>
                </a:schemeClr>
              </a:solidFill>
            </a:endParaRPr>
          </a:p>
          <a:p>
            <a:pPr lvl="0">
              <a:lnSpc>
                <a:spcPct val="110000"/>
              </a:lnSpc>
              <a:spcBef>
                <a:spcPts val="200"/>
              </a:spcBef>
              <a:buFont typeface="Wingdings" panose="05000000000000000000" pitchFamily="2" charset="2"/>
              <a:buChar char="§"/>
            </a:pPr>
            <a:r>
              <a:rPr lang="es-ES" sz="1700" dirty="0">
                <a:solidFill>
                  <a:schemeClr val="bg1">
                    <a:lumMod val="50000"/>
                  </a:schemeClr>
                </a:solidFill>
              </a:rPr>
              <a:t>Origen de datos </a:t>
            </a:r>
            <a:endParaRPr lang="es-AR" sz="1700" dirty="0">
              <a:solidFill>
                <a:schemeClr val="bg1">
                  <a:lumMod val="50000"/>
                </a:schemeClr>
              </a:solidFill>
            </a:endParaRPr>
          </a:p>
          <a:p>
            <a:pPr lvl="0">
              <a:lnSpc>
                <a:spcPct val="110000"/>
              </a:lnSpc>
              <a:spcBef>
                <a:spcPts val="200"/>
              </a:spcBef>
              <a:buFont typeface="Wingdings" panose="05000000000000000000" pitchFamily="2" charset="2"/>
              <a:buChar char="§"/>
            </a:pPr>
            <a:r>
              <a:rPr lang="es-ES" sz="1700" dirty="0">
                <a:solidFill>
                  <a:schemeClr val="bg1">
                    <a:lumMod val="50000"/>
                  </a:schemeClr>
                </a:solidFill>
              </a:rPr>
              <a:t>Tablas de datos</a:t>
            </a:r>
            <a:endParaRPr lang="es-AR" sz="1700" dirty="0">
              <a:solidFill>
                <a:schemeClr val="bg1">
                  <a:lumMod val="50000"/>
                </a:schemeClr>
              </a:solidFill>
            </a:endParaRPr>
          </a:p>
          <a:p>
            <a:pPr lvl="0">
              <a:lnSpc>
                <a:spcPct val="110000"/>
              </a:lnSpc>
              <a:spcBef>
                <a:spcPts val="200"/>
              </a:spcBef>
              <a:buFont typeface="Wingdings" panose="05000000000000000000" pitchFamily="2" charset="2"/>
              <a:buChar char="§"/>
            </a:pPr>
            <a:r>
              <a:rPr lang="es-ES" sz="1700" dirty="0">
                <a:solidFill>
                  <a:schemeClr val="bg1">
                    <a:lumMod val="50000"/>
                  </a:schemeClr>
                </a:solidFill>
              </a:rPr>
              <a:t>Intervención de fórmulas masivas</a:t>
            </a:r>
            <a:endParaRPr lang="es-AR" sz="1700" dirty="0">
              <a:solidFill>
                <a:schemeClr val="bg1">
                  <a:lumMod val="50000"/>
                </a:schemeClr>
              </a:solidFill>
            </a:endParaRPr>
          </a:p>
          <a:p>
            <a:pPr lvl="0">
              <a:lnSpc>
                <a:spcPct val="110000"/>
              </a:lnSpc>
              <a:spcBef>
                <a:spcPts val="200"/>
              </a:spcBef>
              <a:buFont typeface="Wingdings" panose="05000000000000000000" pitchFamily="2" charset="2"/>
              <a:buChar char="§"/>
            </a:pPr>
            <a:r>
              <a:rPr lang="es-ES" sz="1700" dirty="0">
                <a:solidFill>
                  <a:schemeClr val="bg1">
                    <a:lumMod val="50000"/>
                  </a:schemeClr>
                </a:solidFill>
              </a:rPr>
              <a:t>Modificando y actualizando una tabla dinámica</a:t>
            </a:r>
            <a:endParaRPr lang="es-AR" sz="1700" dirty="0">
              <a:solidFill>
                <a:schemeClr val="bg1">
                  <a:lumMod val="50000"/>
                </a:schemeClr>
              </a:solidFill>
            </a:endParaRPr>
          </a:p>
          <a:p>
            <a:pPr lvl="0">
              <a:lnSpc>
                <a:spcPct val="110000"/>
              </a:lnSpc>
              <a:spcBef>
                <a:spcPts val="200"/>
              </a:spcBef>
              <a:buFont typeface="Wingdings" panose="05000000000000000000" pitchFamily="2" charset="2"/>
              <a:buChar char="§"/>
            </a:pPr>
            <a:r>
              <a:rPr lang="es-ES" sz="1700" dirty="0">
                <a:solidFill>
                  <a:schemeClr val="bg1">
                    <a:lumMod val="50000"/>
                  </a:schemeClr>
                </a:solidFill>
              </a:rPr>
              <a:t>Múltiples campos</a:t>
            </a:r>
            <a:endParaRPr lang="es-AR" sz="1700" dirty="0">
              <a:solidFill>
                <a:schemeClr val="bg1">
                  <a:lumMod val="50000"/>
                </a:schemeClr>
              </a:solidFill>
            </a:endParaRPr>
          </a:p>
          <a:p>
            <a:pPr lvl="0">
              <a:lnSpc>
                <a:spcPct val="110000"/>
              </a:lnSpc>
              <a:spcBef>
                <a:spcPts val="200"/>
              </a:spcBef>
              <a:buFont typeface="Wingdings" panose="05000000000000000000" pitchFamily="2" charset="2"/>
              <a:buChar char="§"/>
            </a:pPr>
            <a:r>
              <a:rPr lang="es-ES" sz="1700" dirty="0">
                <a:solidFill>
                  <a:schemeClr val="bg1">
                    <a:lumMod val="50000"/>
                  </a:schemeClr>
                </a:solidFill>
              </a:rPr>
              <a:t>Campos calculados</a:t>
            </a:r>
            <a:endParaRPr lang="es-AR" sz="1700" dirty="0">
              <a:solidFill>
                <a:schemeClr val="bg1">
                  <a:lumMod val="50000"/>
                </a:schemeClr>
              </a:solidFill>
            </a:endParaRPr>
          </a:p>
          <a:p>
            <a:pPr lvl="0">
              <a:lnSpc>
                <a:spcPct val="110000"/>
              </a:lnSpc>
              <a:spcBef>
                <a:spcPts val="200"/>
              </a:spcBef>
              <a:buFont typeface="Wingdings" panose="05000000000000000000" pitchFamily="2" charset="2"/>
              <a:buChar char="§"/>
            </a:pPr>
            <a:r>
              <a:rPr lang="es-AR" sz="1700" dirty="0">
                <a:solidFill>
                  <a:schemeClr val="bg1">
                    <a:lumMod val="50000"/>
                  </a:schemeClr>
                </a:solidFill>
              </a:rPr>
              <a:t>Opciones de Totales. Agrupar y desagrupar datos.</a:t>
            </a:r>
          </a:p>
          <a:p>
            <a:pPr lvl="0">
              <a:lnSpc>
                <a:spcPct val="110000"/>
              </a:lnSpc>
              <a:spcBef>
                <a:spcPts val="200"/>
              </a:spcBef>
              <a:buFont typeface="Wingdings" panose="05000000000000000000" pitchFamily="2" charset="2"/>
              <a:buChar char="§"/>
            </a:pPr>
            <a:r>
              <a:rPr lang="es-AR" sz="1700" dirty="0">
                <a:solidFill>
                  <a:schemeClr val="bg1">
                    <a:lumMod val="50000"/>
                  </a:schemeClr>
                </a:solidFill>
              </a:rPr>
              <a:t>Gráficos dinámicos.</a:t>
            </a:r>
          </a:p>
          <a:p>
            <a:pPr lvl="0">
              <a:lnSpc>
                <a:spcPct val="110000"/>
              </a:lnSpc>
              <a:spcBef>
                <a:spcPts val="200"/>
              </a:spcBef>
              <a:spcAft>
                <a:spcPts val="1000"/>
              </a:spcAft>
              <a:buFont typeface="Wingdings" panose="05000000000000000000" pitchFamily="2" charset="2"/>
              <a:buChar char="§"/>
            </a:pPr>
            <a:r>
              <a:rPr lang="es-ES" sz="1700" dirty="0">
                <a:solidFill>
                  <a:schemeClr val="bg1">
                    <a:lumMod val="50000"/>
                  </a:schemeClr>
                </a:solidFill>
              </a:rPr>
              <a:t>Preguntas de Repaso.</a:t>
            </a:r>
          </a:p>
          <a:p>
            <a:pPr lvl="0">
              <a:lnSpc>
                <a:spcPct val="110000"/>
              </a:lnSpc>
              <a:spcBef>
                <a:spcPts val="200"/>
              </a:spcBef>
              <a:spcAft>
                <a:spcPts val="1000"/>
              </a:spcAft>
              <a:buFont typeface="Wingdings" panose="05000000000000000000" pitchFamily="2" charset="2"/>
              <a:buChar char="§"/>
            </a:pPr>
            <a:endParaRPr lang="es-ES" sz="1700" dirty="0">
              <a:solidFill>
                <a:schemeClr val="bg1">
                  <a:lumMod val="50000"/>
                </a:schemeClr>
              </a:solidFill>
            </a:endParaRPr>
          </a:p>
          <a:p>
            <a:pPr lvl="0">
              <a:lnSpc>
                <a:spcPct val="110000"/>
              </a:lnSpc>
              <a:spcBef>
                <a:spcPts val="200"/>
              </a:spcBef>
              <a:spcAft>
                <a:spcPts val="1000"/>
              </a:spcAft>
              <a:buFont typeface="Wingdings" panose="05000000000000000000" pitchFamily="2" charset="2"/>
              <a:buChar char="§"/>
            </a:pPr>
            <a:endParaRPr lang="es-ES" sz="1700" dirty="0">
              <a:solidFill>
                <a:schemeClr val="bg1">
                  <a:lumMod val="50000"/>
                </a:schemeClr>
              </a:solidFill>
            </a:endParaRPr>
          </a:p>
          <a:p>
            <a:pPr marL="0" indent="0" algn="just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None/>
            </a:pPr>
            <a:r>
              <a:rPr lang="es-ES" sz="1900" b="1" dirty="0">
                <a:solidFill>
                  <a:srgbClr val="0397D6"/>
                </a:solidFill>
              </a:rPr>
              <a:t>UNIDAD 2: FUNCIONES AVANZADAS</a:t>
            </a:r>
          </a:p>
          <a:p>
            <a:pPr>
              <a:lnSpc>
                <a:spcPct val="105000"/>
              </a:lnSpc>
              <a:buFont typeface="Wingdings" panose="05000000000000000000" pitchFamily="2" charset="2"/>
              <a:buChar char="§"/>
            </a:pPr>
            <a:r>
              <a:rPr lang="es-ES" sz="1800" dirty="0">
                <a:solidFill>
                  <a:schemeClr val="bg1">
                    <a:lumMod val="50000"/>
                  </a:schemeClr>
                </a:solidFill>
              </a:rPr>
              <a:t>Repaso de funciones de argumento múltiple.</a:t>
            </a:r>
            <a:endParaRPr lang="es-AR" sz="1800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10000"/>
              </a:lnSpc>
              <a:spcBef>
                <a:spcPts val="200"/>
              </a:spcBef>
              <a:buFont typeface="Wingdings" panose="05000000000000000000" pitchFamily="2" charset="2"/>
              <a:buChar char="§"/>
            </a:pPr>
            <a:r>
              <a:rPr lang="es-ES" sz="1700" dirty="0">
                <a:solidFill>
                  <a:schemeClr val="bg1">
                    <a:lumMod val="50000"/>
                  </a:schemeClr>
                </a:solidFill>
              </a:rPr>
              <a:t>Funciones complejas.</a:t>
            </a:r>
            <a:endParaRPr lang="es-AR" sz="1700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10000"/>
              </a:lnSpc>
              <a:spcBef>
                <a:spcPts val="200"/>
              </a:spcBef>
              <a:buFont typeface="Wingdings" panose="05000000000000000000" pitchFamily="2" charset="2"/>
              <a:buChar char="§"/>
            </a:pPr>
            <a:r>
              <a:rPr lang="es-ES" sz="1700" dirty="0">
                <a:solidFill>
                  <a:schemeClr val="bg1">
                    <a:lumMod val="50000"/>
                  </a:schemeClr>
                </a:solidFill>
              </a:rPr>
              <a:t>Funciones anilladas: construcción.</a:t>
            </a:r>
            <a:endParaRPr lang="es-AR" sz="1700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10000"/>
              </a:lnSpc>
              <a:spcBef>
                <a:spcPts val="200"/>
              </a:spcBef>
              <a:buFont typeface="Wingdings" panose="05000000000000000000" pitchFamily="2" charset="2"/>
              <a:buChar char="§"/>
            </a:pPr>
            <a:r>
              <a:rPr lang="es-ES" sz="1700" dirty="0">
                <a:solidFill>
                  <a:schemeClr val="bg1">
                    <a:lumMod val="50000"/>
                  </a:schemeClr>
                </a:solidFill>
              </a:rPr>
              <a:t>Formato Condicional por funciones.</a:t>
            </a:r>
            <a:endParaRPr lang="es-AR" sz="1700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10000"/>
              </a:lnSpc>
              <a:spcBef>
                <a:spcPts val="2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s-ES" sz="1700" dirty="0">
                <a:solidFill>
                  <a:schemeClr val="bg1">
                    <a:lumMod val="50000"/>
                  </a:schemeClr>
                </a:solidFill>
              </a:rPr>
              <a:t>Preguntas de Repaso.</a:t>
            </a:r>
          </a:p>
          <a:p>
            <a:pPr marL="0" indent="0" algn="just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None/>
            </a:pPr>
            <a:r>
              <a:rPr lang="es-AR" sz="1900" b="1" dirty="0">
                <a:solidFill>
                  <a:srgbClr val="0397D6"/>
                </a:solidFill>
              </a:rPr>
              <a:t>UNIDAD 3: VÍNCULOS E HIPERVÍNCULOS</a:t>
            </a:r>
          </a:p>
          <a:p>
            <a:pPr lvl="0">
              <a:lnSpc>
                <a:spcPct val="110000"/>
              </a:lnSpc>
              <a:spcBef>
                <a:spcPts val="200"/>
              </a:spcBef>
              <a:buFont typeface="Wingdings" panose="05000000000000000000" pitchFamily="2" charset="2"/>
              <a:buChar char="§"/>
            </a:pPr>
            <a:r>
              <a:rPr lang="es-ES" sz="1700" dirty="0">
                <a:solidFill>
                  <a:schemeClr val="bg1">
                    <a:lumMod val="50000"/>
                  </a:schemeClr>
                </a:solidFill>
              </a:rPr>
              <a:t>Vínculos.</a:t>
            </a:r>
            <a:endParaRPr lang="es-AR" sz="1700" dirty="0">
              <a:solidFill>
                <a:schemeClr val="bg1">
                  <a:lumMod val="50000"/>
                </a:schemeClr>
              </a:solidFill>
            </a:endParaRPr>
          </a:p>
          <a:p>
            <a:pPr lvl="0">
              <a:lnSpc>
                <a:spcPct val="110000"/>
              </a:lnSpc>
              <a:spcBef>
                <a:spcPts val="200"/>
              </a:spcBef>
              <a:buFont typeface="Wingdings" panose="05000000000000000000" pitchFamily="2" charset="2"/>
              <a:buChar char="§"/>
            </a:pPr>
            <a:r>
              <a:rPr lang="es-ES" sz="1700" dirty="0">
                <a:solidFill>
                  <a:schemeClr val="bg1">
                    <a:lumMod val="50000"/>
                  </a:schemeClr>
                </a:solidFill>
              </a:rPr>
              <a:t>Marcadores.</a:t>
            </a:r>
            <a:endParaRPr lang="es-AR" sz="1700" dirty="0">
              <a:solidFill>
                <a:schemeClr val="bg1">
                  <a:lumMod val="50000"/>
                </a:schemeClr>
              </a:solidFill>
            </a:endParaRPr>
          </a:p>
          <a:p>
            <a:pPr lvl="0">
              <a:lnSpc>
                <a:spcPct val="110000"/>
              </a:lnSpc>
              <a:spcBef>
                <a:spcPts val="200"/>
              </a:spcBef>
              <a:buFont typeface="Wingdings" panose="05000000000000000000" pitchFamily="2" charset="2"/>
              <a:buChar char="§"/>
            </a:pPr>
            <a:r>
              <a:rPr lang="es-ES" sz="1700" dirty="0">
                <a:solidFill>
                  <a:schemeClr val="bg1">
                    <a:lumMod val="50000"/>
                  </a:schemeClr>
                </a:solidFill>
              </a:rPr>
              <a:t>Nombre de Rangos.</a:t>
            </a:r>
            <a:endParaRPr lang="es-AR" sz="1700" dirty="0">
              <a:solidFill>
                <a:schemeClr val="bg1">
                  <a:lumMod val="50000"/>
                </a:schemeClr>
              </a:solidFill>
            </a:endParaRPr>
          </a:p>
          <a:p>
            <a:pPr lvl="0">
              <a:lnSpc>
                <a:spcPct val="110000"/>
              </a:lnSpc>
              <a:spcBef>
                <a:spcPts val="200"/>
              </a:spcBef>
              <a:buFont typeface="Wingdings" panose="05000000000000000000" pitchFamily="2" charset="2"/>
              <a:buChar char="§"/>
            </a:pPr>
            <a:r>
              <a:rPr lang="es-ES" sz="1700" dirty="0">
                <a:solidFill>
                  <a:schemeClr val="bg1">
                    <a:lumMod val="50000"/>
                  </a:schemeClr>
                </a:solidFill>
              </a:rPr>
              <a:t>Hipervínculos de texto y gráficos.</a:t>
            </a:r>
            <a:endParaRPr lang="es-AR" sz="1700" dirty="0">
              <a:solidFill>
                <a:schemeClr val="bg1">
                  <a:lumMod val="50000"/>
                </a:schemeClr>
              </a:solidFill>
            </a:endParaRPr>
          </a:p>
          <a:p>
            <a:pPr lvl="0">
              <a:lnSpc>
                <a:spcPct val="110000"/>
              </a:lnSpc>
              <a:spcBef>
                <a:spcPts val="200"/>
              </a:spcBef>
              <a:buFont typeface="Wingdings" panose="05000000000000000000" pitchFamily="2" charset="2"/>
              <a:buChar char="§"/>
            </a:pPr>
            <a:r>
              <a:rPr lang="es-ES" sz="1700" dirty="0">
                <a:solidFill>
                  <a:schemeClr val="bg1">
                    <a:lumMod val="50000"/>
                  </a:schemeClr>
                </a:solidFill>
              </a:rPr>
              <a:t>Preguntas de Repaso.</a:t>
            </a:r>
            <a:endParaRPr lang="es-AR" sz="1700" dirty="0">
              <a:solidFill>
                <a:schemeClr val="bg1">
                  <a:lumMod val="50000"/>
                </a:schemeClr>
              </a:solidFill>
            </a:endParaRPr>
          </a:p>
          <a:p>
            <a:pPr lvl="0">
              <a:lnSpc>
                <a:spcPct val="110000"/>
              </a:lnSpc>
              <a:spcBef>
                <a:spcPts val="200"/>
              </a:spcBef>
              <a:spcAft>
                <a:spcPts val="1000"/>
              </a:spcAft>
              <a:buFont typeface="Wingdings" panose="05000000000000000000" pitchFamily="2" charset="2"/>
              <a:buChar char="§"/>
            </a:pPr>
            <a:endParaRPr lang="es-ES" sz="17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9969121D-1728-48B3-8D7D-4B3268FDA385}"/>
              </a:ext>
            </a:extLst>
          </p:cNvPr>
          <p:cNvSpPr txBox="1"/>
          <p:nvPr/>
        </p:nvSpPr>
        <p:spPr>
          <a:xfrm>
            <a:off x="1210024" y="452286"/>
            <a:ext cx="613447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s-ES" sz="4000" b="1" dirty="0">
                <a:solidFill>
                  <a:srgbClr val="0397D6"/>
                </a:solidFill>
                <a:latin typeface="Helvetica LT Std Cond" panose="020B0506020202030204" pitchFamily="34" charset="0"/>
              </a:rPr>
              <a:t>TEMARIO DEL CURSO</a:t>
            </a:r>
            <a:endParaRPr lang="es-AR" sz="4000" dirty="0">
              <a:solidFill>
                <a:schemeClr val="bg1">
                  <a:lumMod val="50000"/>
                </a:schemeClr>
              </a:solidFill>
              <a:latin typeface="Helvetica LT Std Cond" panose="020B05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43157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contenido 2">
            <a:extLst>
              <a:ext uri="{FF2B5EF4-FFF2-40B4-BE49-F238E27FC236}">
                <a16:creationId xmlns:a16="http://schemas.microsoft.com/office/drawing/2014/main" id="{B3E31642-2F7F-4406-BF12-F4AE22E12118}"/>
              </a:ext>
            </a:extLst>
          </p:cNvPr>
          <p:cNvSpPr txBox="1">
            <a:spLocks/>
          </p:cNvSpPr>
          <p:nvPr/>
        </p:nvSpPr>
        <p:spPr>
          <a:xfrm>
            <a:off x="1200499" y="1357582"/>
            <a:ext cx="10629551" cy="4142835"/>
          </a:xfrm>
          <a:prstGeom prst="rect">
            <a:avLst/>
          </a:prstGeom>
        </p:spPr>
        <p:txBody>
          <a:bodyPr vert="horz" lIns="91440" tIns="45720" rIns="91440" bIns="45720" numCol="2" spcCol="360000" rtlCol="0">
            <a:no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spcBef>
                <a:spcPts val="0"/>
              </a:spcBef>
              <a:spcAft>
                <a:spcPts val="1400"/>
              </a:spcAft>
              <a:buNone/>
            </a:pPr>
            <a:r>
              <a:rPr lang="es-ES" b="1" dirty="0">
                <a:solidFill>
                  <a:srgbClr val="0397D6"/>
                </a:solidFill>
              </a:rPr>
              <a:t>UNIDAD 4: AUTOMATIZACIÓN DE TAREAS</a:t>
            </a:r>
          </a:p>
          <a:p>
            <a:pPr>
              <a:lnSpc>
                <a:spcPct val="110000"/>
              </a:lnSpc>
              <a:spcBef>
                <a:spcPts val="200"/>
              </a:spcBef>
              <a:buFont typeface="Wingdings" panose="05000000000000000000" pitchFamily="2" charset="2"/>
              <a:buChar char="§"/>
            </a:pPr>
            <a:r>
              <a:rPr lang="es-ES" sz="1700" dirty="0">
                <a:solidFill>
                  <a:schemeClr val="bg1">
                    <a:lumMod val="50000"/>
                  </a:schemeClr>
                </a:solidFill>
              </a:rPr>
              <a:t>Introducción.</a:t>
            </a:r>
            <a:endParaRPr lang="es-AR" sz="1700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10000"/>
              </a:lnSpc>
              <a:spcBef>
                <a:spcPts val="200"/>
              </a:spcBef>
              <a:buFont typeface="Wingdings" panose="05000000000000000000" pitchFamily="2" charset="2"/>
              <a:buChar char="§"/>
            </a:pPr>
            <a:r>
              <a:rPr lang="es-ES" sz="1700" dirty="0">
                <a:solidFill>
                  <a:schemeClr val="bg1">
                    <a:lumMod val="50000"/>
                  </a:schemeClr>
                </a:solidFill>
              </a:rPr>
              <a:t>Formularios sin macros.</a:t>
            </a:r>
            <a:endParaRPr lang="es-AR" sz="1700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10000"/>
              </a:lnSpc>
              <a:spcBef>
                <a:spcPts val="200"/>
              </a:spcBef>
              <a:buFont typeface="Wingdings" panose="05000000000000000000" pitchFamily="2" charset="2"/>
              <a:buChar char="§"/>
            </a:pPr>
            <a:r>
              <a:rPr lang="es-ES" sz="1700" dirty="0">
                <a:solidFill>
                  <a:schemeClr val="bg1">
                    <a:lumMod val="50000"/>
                  </a:schemeClr>
                </a:solidFill>
              </a:rPr>
              <a:t>Macros de acción.</a:t>
            </a:r>
            <a:endParaRPr lang="es-AR" sz="1700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10000"/>
              </a:lnSpc>
              <a:spcBef>
                <a:spcPts val="200"/>
              </a:spcBef>
              <a:buFont typeface="Wingdings" panose="05000000000000000000" pitchFamily="2" charset="2"/>
              <a:buChar char="§"/>
            </a:pPr>
            <a:r>
              <a:rPr lang="es-ES" sz="1700" dirty="0">
                <a:solidFill>
                  <a:schemeClr val="bg1">
                    <a:lumMod val="50000"/>
                  </a:schemeClr>
                </a:solidFill>
              </a:rPr>
              <a:t>Grabar Macro.</a:t>
            </a:r>
            <a:endParaRPr lang="es-AR" sz="1700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10000"/>
              </a:lnSpc>
              <a:spcBef>
                <a:spcPts val="200"/>
              </a:spcBef>
              <a:buFont typeface="Wingdings" panose="05000000000000000000" pitchFamily="2" charset="2"/>
              <a:buChar char="§"/>
            </a:pPr>
            <a:r>
              <a:rPr lang="es-ES" sz="1700" dirty="0">
                <a:solidFill>
                  <a:schemeClr val="bg1">
                    <a:lumMod val="50000"/>
                  </a:schemeClr>
                </a:solidFill>
              </a:rPr>
              <a:t>Ejecutar una macro.</a:t>
            </a:r>
            <a:endParaRPr lang="es-AR" sz="1700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10000"/>
              </a:lnSpc>
              <a:spcBef>
                <a:spcPts val="200"/>
              </a:spcBef>
              <a:buFont typeface="Wingdings" panose="05000000000000000000" pitchFamily="2" charset="2"/>
              <a:buChar char="§"/>
            </a:pPr>
            <a:r>
              <a:rPr lang="es-ES" sz="1700" dirty="0">
                <a:solidFill>
                  <a:schemeClr val="bg1">
                    <a:lumMod val="50000"/>
                  </a:schemeClr>
                </a:solidFill>
              </a:rPr>
              <a:t>Manipulación de Macros.</a:t>
            </a:r>
            <a:endParaRPr lang="es-AR" sz="1700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10000"/>
              </a:lnSpc>
              <a:spcBef>
                <a:spcPts val="200"/>
              </a:spcBef>
              <a:buFont typeface="Wingdings" panose="05000000000000000000" pitchFamily="2" charset="2"/>
              <a:buChar char="§"/>
            </a:pPr>
            <a:r>
              <a:rPr lang="es-ES" sz="1700" dirty="0">
                <a:solidFill>
                  <a:schemeClr val="bg1">
                    <a:lumMod val="50000"/>
                  </a:schemeClr>
                </a:solidFill>
              </a:rPr>
              <a:t>Preguntas de Repaso.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spcAft>
                <a:spcPts val="1400"/>
              </a:spcAft>
              <a:buNone/>
            </a:pPr>
            <a:endParaRPr lang="es-ES" sz="2000" b="1" dirty="0">
              <a:solidFill>
                <a:srgbClr val="0397D6"/>
              </a:solidFill>
            </a:endParaRP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spcAft>
                <a:spcPts val="1400"/>
              </a:spcAft>
              <a:buNone/>
            </a:pPr>
            <a:endParaRPr lang="es-ES" b="1" dirty="0">
              <a:solidFill>
                <a:srgbClr val="0397D6"/>
              </a:solidFill>
            </a:endParaRP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spcAft>
                <a:spcPts val="1400"/>
              </a:spcAft>
              <a:buNone/>
            </a:pPr>
            <a:r>
              <a:rPr lang="es-ES" sz="2000" b="1" dirty="0">
                <a:solidFill>
                  <a:srgbClr val="0397D6"/>
                </a:solidFill>
              </a:rPr>
              <a:t>UNIDAD 5: CODIFICACIÓN DE MACROS</a:t>
            </a:r>
          </a:p>
          <a:p>
            <a:pPr>
              <a:lnSpc>
                <a:spcPct val="110000"/>
              </a:lnSpc>
              <a:spcBef>
                <a:spcPts val="200"/>
              </a:spcBef>
              <a:buFont typeface="Wingdings" panose="05000000000000000000" pitchFamily="2" charset="2"/>
              <a:buChar char="§"/>
            </a:pPr>
            <a:r>
              <a:rPr lang="es-ES" sz="1700" dirty="0">
                <a:solidFill>
                  <a:schemeClr val="bg1">
                    <a:lumMod val="50000"/>
                  </a:schemeClr>
                </a:solidFill>
              </a:rPr>
              <a:t>Introducción.</a:t>
            </a:r>
            <a:endParaRPr lang="es-AR" sz="1700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10000"/>
              </a:lnSpc>
              <a:spcBef>
                <a:spcPts val="200"/>
              </a:spcBef>
              <a:buFont typeface="Wingdings" panose="05000000000000000000" pitchFamily="2" charset="2"/>
              <a:buChar char="§"/>
            </a:pPr>
            <a:r>
              <a:rPr lang="es-ES" sz="1700" dirty="0">
                <a:solidFill>
                  <a:schemeClr val="bg1">
                    <a:lumMod val="50000"/>
                  </a:schemeClr>
                </a:solidFill>
              </a:rPr>
              <a:t>¿Qué es VBA?</a:t>
            </a:r>
            <a:endParaRPr lang="es-AR" sz="1700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10000"/>
              </a:lnSpc>
              <a:spcBef>
                <a:spcPts val="200"/>
              </a:spcBef>
              <a:buFont typeface="Wingdings" panose="05000000000000000000" pitchFamily="2" charset="2"/>
              <a:buChar char="§"/>
            </a:pPr>
            <a:r>
              <a:rPr lang="es-ES" sz="1700" dirty="0">
                <a:solidFill>
                  <a:schemeClr val="bg1">
                    <a:lumMod val="50000"/>
                  </a:schemeClr>
                </a:solidFill>
              </a:rPr>
              <a:t>Macros de funciones.</a:t>
            </a:r>
            <a:endParaRPr lang="es-AR" sz="1700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10000"/>
              </a:lnSpc>
              <a:spcBef>
                <a:spcPts val="200"/>
              </a:spcBef>
              <a:buFont typeface="Wingdings" panose="05000000000000000000" pitchFamily="2" charset="2"/>
              <a:buChar char="§"/>
            </a:pPr>
            <a:r>
              <a:rPr lang="es-ES" sz="1700" dirty="0">
                <a:solidFill>
                  <a:schemeClr val="bg1">
                    <a:lumMod val="50000"/>
                  </a:schemeClr>
                </a:solidFill>
              </a:rPr>
              <a:t>Macros de comandos.</a:t>
            </a:r>
            <a:endParaRPr lang="es-AR" sz="1700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10000"/>
              </a:lnSpc>
              <a:spcBef>
                <a:spcPts val="200"/>
              </a:spcBef>
              <a:buFont typeface="Wingdings" panose="05000000000000000000" pitchFamily="2" charset="2"/>
              <a:buChar char="§"/>
            </a:pPr>
            <a:r>
              <a:rPr lang="es-ES" sz="1700" dirty="0">
                <a:solidFill>
                  <a:schemeClr val="bg1">
                    <a:lumMod val="50000"/>
                  </a:schemeClr>
                </a:solidFill>
              </a:rPr>
              <a:t>Asignación de nombres e íconos en las barras de herramientas.</a:t>
            </a:r>
            <a:endParaRPr lang="es-AR" sz="1700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10000"/>
              </a:lnSpc>
              <a:spcBef>
                <a:spcPts val="200"/>
              </a:spcBef>
              <a:buFont typeface="Wingdings" panose="05000000000000000000" pitchFamily="2" charset="2"/>
              <a:buChar char="§"/>
            </a:pPr>
            <a:r>
              <a:rPr lang="es-ES" sz="1700" dirty="0">
                <a:solidFill>
                  <a:schemeClr val="bg1">
                    <a:lumMod val="50000"/>
                  </a:schemeClr>
                </a:solidFill>
              </a:rPr>
              <a:t>Movimiento y Selección.</a:t>
            </a:r>
            <a:endParaRPr lang="es-AR" sz="1700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10000"/>
              </a:lnSpc>
              <a:spcBef>
                <a:spcPts val="200"/>
              </a:spcBef>
              <a:buFont typeface="Wingdings" panose="05000000000000000000" pitchFamily="2" charset="2"/>
              <a:buChar char="§"/>
            </a:pPr>
            <a:r>
              <a:rPr lang="es-ES" sz="1700" dirty="0">
                <a:solidFill>
                  <a:schemeClr val="bg1">
                    <a:lumMod val="50000"/>
                  </a:schemeClr>
                </a:solidFill>
              </a:rPr>
              <a:t>Formato y estética.</a:t>
            </a:r>
            <a:endParaRPr lang="es-AR" sz="1700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10000"/>
              </a:lnSpc>
              <a:spcBef>
                <a:spcPts val="200"/>
              </a:spcBef>
              <a:buFont typeface="Wingdings" panose="05000000000000000000" pitchFamily="2" charset="2"/>
              <a:buChar char="§"/>
            </a:pPr>
            <a:r>
              <a:rPr lang="es-ES" sz="1700" dirty="0">
                <a:solidFill>
                  <a:schemeClr val="bg1">
                    <a:lumMod val="50000"/>
                  </a:schemeClr>
                </a:solidFill>
              </a:rPr>
              <a:t>Ejemplos de macros de formulario.</a:t>
            </a:r>
            <a:endParaRPr lang="es-AR" sz="1700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10000"/>
              </a:lnSpc>
              <a:spcBef>
                <a:spcPts val="200"/>
              </a:spcBef>
              <a:buFont typeface="Wingdings" panose="05000000000000000000" pitchFamily="2" charset="2"/>
              <a:buChar char="§"/>
            </a:pPr>
            <a:r>
              <a:rPr lang="es-ES" sz="1700" dirty="0">
                <a:solidFill>
                  <a:schemeClr val="bg1">
                    <a:lumMod val="50000"/>
                  </a:schemeClr>
                </a:solidFill>
              </a:rPr>
              <a:t>Preguntas de Repaso.</a:t>
            </a:r>
            <a:endParaRPr lang="es-AR" sz="17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9969121D-1728-48B3-8D7D-4B3268FDA385}"/>
              </a:ext>
            </a:extLst>
          </p:cNvPr>
          <p:cNvSpPr txBox="1"/>
          <p:nvPr/>
        </p:nvSpPr>
        <p:spPr>
          <a:xfrm>
            <a:off x="1029049" y="452286"/>
            <a:ext cx="613447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s-ES" sz="4000" b="1" dirty="0">
                <a:solidFill>
                  <a:srgbClr val="0397D6"/>
                </a:solidFill>
                <a:latin typeface="Helvetica LT Std Cond" panose="020B0506020202030204" pitchFamily="34" charset="0"/>
              </a:rPr>
              <a:t>TEMARIO DEL CURSO</a:t>
            </a:r>
            <a:endParaRPr lang="es-AR" sz="4000" dirty="0">
              <a:solidFill>
                <a:schemeClr val="bg1">
                  <a:lumMod val="50000"/>
                </a:schemeClr>
              </a:solidFill>
              <a:latin typeface="Helvetica LT Std Cond" panose="020B05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57714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contenido 2">
            <a:extLst>
              <a:ext uri="{FF2B5EF4-FFF2-40B4-BE49-F238E27FC236}">
                <a16:creationId xmlns:a16="http://schemas.microsoft.com/office/drawing/2014/main" id="{B3E31642-2F7F-4406-BF12-F4AE22E12118}"/>
              </a:ext>
            </a:extLst>
          </p:cNvPr>
          <p:cNvSpPr txBox="1">
            <a:spLocks/>
          </p:cNvSpPr>
          <p:nvPr/>
        </p:nvSpPr>
        <p:spPr>
          <a:xfrm>
            <a:off x="1086199" y="1141122"/>
            <a:ext cx="10629551" cy="4142835"/>
          </a:xfrm>
          <a:prstGeom prst="rect">
            <a:avLst/>
          </a:prstGeom>
        </p:spPr>
        <p:txBody>
          <a:bodyPr vert="horz" lIns="91440" tIns="45720" rIns="91440" bIns="45720" numCol="2" spcCol="360000" rtlCol="0">
            <a:no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spcBef>
                <a:spcPts val="0"/>
              </a:spcBef>
              <a:spcAft>
                <a:spcPts val="1400"/>
              </a:spcAft>
              <a:buNone/>
            </a:pPr>
            <a:r>
              <a:rPr lang="es-ES" b="1" dirty="0">
                <a:solidFill>
                  <a:srgbClr val="0397D6"/>
                </a:solidFill>
              </a:rPr>
              <a:t>UNIDAD 6: TABLERO DE CONTROL.</a:t>
            </a:r>
          </a:p>
          <a:p>
            <a:pPr lvl="0">
              <a:lnSpc>
                <a:spcPct val="110000"/>
              </a:lnSpc>
              <a:spcBef>
                <a:spcPts val="200"/>
              </a:spcBef>
              <a:buFont typeface="Wingdings" panose="05000000000000000000" pitchFamily="2" charset="2"/>
              <a:buChar char="§"/>
            </a:pPr>
            <a:r>
              <a:rPr lang="es-ES" sz="1700" dirty="0">
                <a:solidFill>
                  <a:schemeClr val="bg1">
                    <a:lumMod val="50000"/>
                  </a:schemeClr>
                </a:solidFill>
              </a:rPr>
              <a:t>Carátulas de inicio. </a:t>
            </a:r>
            <a:endParaRPr lang="es-AR" sz="1700" dirty="0">
              <a:solidFill>
                <a:schemeClr val="bg1">
                  <a:lumMod val="50000"/>
                </a:schemeClr>
              </a:solidFill>
            </a:endParaRPr>
          </a:p>
          <a:p>
            <a:pPr lvl="0">
              <a:lnSpc>
                <a:spcPct val="110000"/>
              </a:lnSpc>
              <a:spcBef>
                <a:spcPts val="200"/>
              </a:spcBef>
              <a:buFont typeface="Wingdings" panose="05000000000000000000" pitchFamily="2" charset="2"/>
              <a:buChar char="§"/>
            </a:pPr>
            <a:r>
              <a:rPr lang="es-ES" sz="1700" dirty="0">
                <a:solidFill>
                  <a:schemeClr val="bg1">
                    <a:lumMod val="50000"/>
                  </a:schemeClr>
                </a:solidFill>
              </a:rPr>
              <a:t>Uso de mascaras.</a:t>
            </a:r>
            <a:endParaRPr lang="es-AR" sz="1700" dirty="0">
              <a:solidFill>
                <a:schemeClr val="bg1">
                  <a:lumMod val="50000"/>
                </a:schemeClr>
              </a:solidFill>
            </a:endParaRPr>
          </a:p>
          <a:p>
            <a:pPr lvl="0">
              <a:lnSpc>
                <a:spcPct val="110000"/>
              </a:lnSpc>
              <a:spcBef>
                <a:spcPts val="200"/>
              </a:spcBef>
              <a:buFont typeface="Wingdings" panose="05000000000000000000" pitchFamily="2" charset="2"/>
              <a:buChar char="§"/>
            </a:pPr>
            <a:r>
              <a:rPr lang="es-ES" sz="1700" dirty="0">
                <a:solidFill>
                  <a:schemeClr val="bg1">
                    <a:lumMod val="50000"/>
                  </a:schemeClr>
                </a:solidFill>
              </a:rPr>
              <a:t>Creación de formulario.</a:t>
            </a:r>
            <a:endParaRPr lang="es-AR" sz="1700" dirty="0">
              <a:solidFill>
                <a:schemeClr val="bg1">
                  <a:lumMod val="50000"/>
                </a:schemeClr>
              </a:solidFill>
            </a:endParaRPr>
          </a:p>
          <a:p>
            <a:pPr lvl="0">
              <a:lnSpc>
                <a:spcPct val="110000"/>
              </a:lnSpc>
              <a:spcBef>
                <a:spcPts val="200"/>
              </a:spcBef>
              <a:buFont typeface="Wingdings" panose="05000000000000000000" pitchFamily="2" charset="2"/>
              <a:buChar char="§"/>
            </a:pPr>
            <a:r>
              <a:rPr lang="es-ES" sz="1700" dirty="0">
                <a:solidFill>
                  <a:schemeClr val="bg1">
                    <a:lumMod val="50000"/>
                  </a:schemeClr>
                </a:solidFill>
              </a:rPr>
              <a:t>Integración de herramientas avanzadas para creación de tablero de control.</a:t>
            </a:r>
            <a:endParaRPr lang="es-AR" sz="1700" dirty="0">
              <a:solidFill>
                <a:schemeClr val="bg1">
                  <a:lumMod val="50000"/>
                </a:schemeClr>
              </a:solidFill>
            </a:endParaRPr>
          </a:p>
          <a:p>
            <a:pPr lvl="0">
              <a:lnSpc>
                <a:spcPct val="110000"/>
              </a:lnSpc>
              <a:spcBef>
                <a:spcPts val="200"/>
              </a:spcBef>
              <a:buFont typeface="Wingdings" panose="05000000000000000000" pitchFamily="2" charset="2"/>
              <a:buChar char="§"/>
            </a:pPr>
            <a:r>
              <a:rPr lang="es-ES" sz="1700" dirty="0">
                <a:solidFill>
                  <a:schemeClr val="bg1">
                    <a:lumMod val="50000"/>
                  </a:schemeClr>
                </a:solidFill>
              </a:rPr>
              <a:t>Caso práctico.</a:t>
            </a:r>
          </a:p>
          <a:p>
            <a:pPr lvl="0">
              <a:lnSpc>
                <a:spcPct val="110000"/>
              </a:lnSpc>
              <a:spcBef>
                <a:spcPts val="200"/>
              </a:spcBef>
              <a:buFont typeface="Wingdings" panose="05000000000000000000" pitchFamily="2" charset="2"/>
              <a:buChar char="§"/>
            </a:pPr>
            <a:endParaRPr lang="es-ES" sz="1700" dirty="0">
              <a:solidFill>
                <a:schemeClr val="bg1">
                  <a:lumMod val="50000"/>
                </a:schemeClr>
              </a:solidFill>
            </a:endParaRPr>
          </a:p>
          <a:p>
            <a:pPr lvl="0">
              <a:lnSpc>
                <a:spcPct val="110000"/>
              </a:lnSpc>
              <a:spcBef>
                <a:spcPts val="200"/>
              </a:spcBef>
              <a:buFont typeface="Wingdings" panose="05000000000000000000" pitchFamily="2" charset="2"/>
              <a:buChar char="§"/>
            </a:pPr>
            <a:endParaRPr lang="es-ES" sz="1700" dirty="0">
              <a:solidFill>
                <a:schemeClr val="bg1">
                  <a:lumMod val="50000"/>
                </a:schemeClr>
              </a:solidFill>
            </a:endParaRPr>
          </a:p>
          <a:p>
            <a:pPr lvl="0">
              <a:lnSpc>
                <a:spcPct val="110000"/>
              </a:lnSpc>
              <a:spcBef>
                <a:spcPts val="200"/>
              </a:spcBef>
              <a:buFont typeface="Wingdings" panose="05000000000000000000" pitchFamily="2" charset="2"/>
              <a:buChar char="§"/>
            </a:pPr>
            <a:endParaRPr lang="es-ES" sz="1700" dirty="0">
              <a:solidFill>
                <a:schemeClr val="bg1">
                  <a:lumMod val="50000"/>
                </a:schemeClr>
              </a:solidFill>
            </a:endParaRPr>
          </a:p>
          <a:p>
            <a:pPr lvl="0">
              <a:lnSpc>
                <a:spcPct val="110000"/>
              </a:lnSpc>
              <a:spcBef>
                <a:spcPts val="200"/>
              </a:spcBef>
              <a:buFont typeface="Wingdings" panose="05000000000000000000" pitchFamily="2" charset="2"/>
              <a:buChar char="§"/>
            </a:pPr>
            <a:endParaRPr lang="es-ES" sz="1700" dirty="0">
              <a:solidFill>
                <a:schemeClr val="bg1">
                  <a:lumMod val="50000"/>
                </a:schemeClr>
              </a:solidFill>
            </a:endParaRPr>
          </a:p>
          <a:p>
            <a:pPr lvl="0">
              <a:lnSpc>
                <a:spcPct val="110000"/>
              </a:lnSpc>
              <a:spcBef>
                <a:spcPts val="200"/>
              </a:spcBef>
              <a:buFont typeface="Wingdings" panose="05000000000000000000" pitchFamily="2" charset="2"/>
              <a:buChar char="§"/>
            </a:pPr>
            <a:endParaRPr lang="es-ES" sz="1700" dirty="0">
              <a:solidFill>
                <a:schemeClr val="bg1">
                  <a:lumMod val="50000"/>
                </a:schemeClr>
              </a:solidFill>
            </a:endParaRPr>
          </a:p>
          <a:p>
            <a:pPr lvl="0">
              <a:lnSpc>
                <a:spcPct val="110000"/>
              </a:lnSpc>
              <a:spcBef>
                <a:spcPts val="200"/>
              </a:spcBef>
              <a:buFont typeface="Wingdings" panose="05000000000000000000" pitchFamily="2" charset="2"/>
              <a:buChar char="§"/>
            </a:pPr>
            <a:endParaRPr lang="es-ES" sz="1700" dirty="0">
              <a:solidFill>
                <a:schemeClr val="bg1">
                  <a:lumMod val="50000"/>
                </a:schemeClr>
              </a:solidFill>
            </a:endParaRPr>
          </a:p>
          <a:p>
            <a:pPr lvl="0">
              <a:lnSpc>
                <a:spcPct val="110000"/>
              </a:lnSpc>
              <a:spcBef>
                <a:spcPts val="200"/>
              </a:spcBef>
              <a:buFont typeface="Wingdings" panose="05000000000000000000" pitchFamily="2" charset="2"/>
              <a:buChar char="§"/>
            </a:pPr>
            <a:endParaRPr lang="es-ES" sz="1700" dirty="0">
              <a:solidFill>
                <a:schemeClr val="bg1">
                  <a:lumMod val="50000"/>
                </a:schemeClr>
              </a:solidFill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1400"/>
              </a:spcAft>
              <a:buNone/>
            </a:pPr>
            <a:r>
              <a:rPr lang="es-ES" b="1" dirty="0">
                <a:solidFill>
                  <a:srgbClr val="0397D6"/>
                </a:solidFill>
              </a:rPr>
              <a:t>UNIDAD 7: HERRAMIENTAS PARA SOLUCIONES.</a:t>
            </a:r>
          </a:p>
          <a:p>
            <a:pPr>
              <a:lnSpc>
                <a:spcPct val="110000"/>
              </a:lnSpc>
              <a:spcBef>
                <a:spcPts val="200"/>
              </a:spcBef>
              <a:buFont typeface="Wingdings" panose="05000000000000000000" pitchFamily="2" charset="2"/>
              <a:buChar char="§"/>
            </a:pPr>
            <a:r>
              <a:rPr lang="es-ES" sz="1700" dirty="0">
                <a:solidFill>
                  <a:schemeClr val="bg1">
                    <a:lumMod val="50000"/>
                  </a:schemeClr>
                </a:solidFill>
              </a:rPr>
              <a:t>Tablas de datos.</a:t>
            </a:r>
            <a:endParaRPr lang="es-AR" sz="1700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10000"/>
              </a:lnSpc>
              <a:spcBef>
                <a:spcPts val="200"/>
              </a:spcBef>
              <a:buFont typeface="Wingdings" panose="05000000000000000000" pitchFamily="2" charset="2"/>
              <a:buChar char="§"/>
            </a:pPr>
            <a:r>
              <a:rPr lang="es-ES" sz="1700" dirty="0">
                <a:solidFill>
                  <a:schemeClr val="bg1">
                    <a:lumMod val="50000"/>
                  </a:schemeClr>
                </a:solidFill>
              </a:rPr>
              <a:t>Fuentes de datos externas (Access).</a:t>
            </a:r>
            <a:endParaRPr lang="es-AR" sz="1700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10000"/>
              </a:lnSpc>
              <a:spcBef>
                <a:spcPts val="200"/>
              </a:spcBef>
              <a:buFont typeface="Wingdings" panose="05000000000000000000" pitchFamily="2" charset="2"/>
              <a:buChar char="§"/>
            </a:pPr>
            <a:r>
              <a:rPr lang="es-ES" sz="1700" dirty="0">
                <a:solidFill>
                  <a:schemeClr val="bg1">
                    <a:lumMod val="50000"/>
                  </a:schemeClr>
                </a:solidFill>
              </a:rPr>
              <a:t>Buscar objetivo.</a:t>
            </a:r>
            <a:endParaRPr lang="es-AR" sz="1700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10000"/>
              </a:lnSpc>
              <a:spcBef>
                <a:spcPts val="200"/>
              </a:spcBef>
              <a:buFont typeface="Wingdings" panose="05000000000000000000" pitchFamily="2" charset="2"/>
              <a:buChar char="§"/>
            </a:pPr>
            <a:r>
              <a:rPr lang="es-ES" sz="1700" dirty="0">
                <a:solidFill>
                  <a:schemeClr val="bg1">
                    <a:lumMod val="50000"/>
                  </a:schemeClr>
                </a:solidFill>
              </a:rPr>
              <a:t>Administrador de escenarios.</a:t>
            </a:r>
            <a:endParaRPr lang="es-AR" sz="1700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10000"/>
              </a:lnSpc>
              <a:spcBef>
                <a:spcPts val="200"/>
              </a:spcBef>
              <a:buFont typeface="Wingdings" panose="05000000000000000000" pitchFamily="2" charset="2"/>
              <a:buChar char="§"/>
            </a:pPr>
            <a:r>
              <a:rPr lang="es-ES" sz="1700" dirty="0">
                <a:solidFill>
                  <a:schemeClr val="bg1">
                    <a:lumMod val="50000"/>
                  </a:schemeClr>
                </a:solidFill>
              </a:rPr>
              <a:t>Modificación y combinación de escenarios.</a:t>
            </a:r>
            <a:endParaRPr lang="es-AR" sz="1700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10000"/>
              </a:lnSpc>
              <a:spcBef>
                <a:spcPts val="200"/>
              </a:spcBef>
              <a:buFont typeface="Wingdings" panose="05000000000000000000" pitchFamily="2" charset="2"/>
              <a:buChar char="§"/>
            </a:pPr>
            <a:r>
              <a:rPr lang="es-ES" sz="1700" dirty="0">
                <a:solidFill>
                  <a:schemeClr val="bg1">
                    <a:lumMod val="50000"/>
                  </a:schemeClr>
                </a:solidFill>
              </a:rPr>
              <a:t>Resumen de escenarios.</a:t>
            </a:r>
            <a:endParaRPr lang="es-AR" sz="1700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10000"/>
              </a:lnSpc>
              <a:spcBef>
                <a:spcPts val="200"/>
              </a:spcBef>
              <a:buFont typeface="Wingdings" panose="05000000000000000000" pitchFamily="2" charset="2"/>
              <a:buChar char="§"/>
            </a:pPr>
            <a:r>
              <a:rPr lang="es-ES" sz="1700" dirty="0" err="1">
                <a:solidFill>
                  <a:schemeClr val="bg1">
                    <a:lumMod val="50000"/>
                  </a:schemeClr>
                </a:solidFill>
              </a:rPr>
              <a:t>Solver</a:t>
            </a:r>
            <a:r>
              <a:rPr lang="es-ES" sz="1700" dirty="0">
                <a:solidFill>
                  <a:schemeClr val="bg1">
                    <a:lumMod val="50000"/>
                  </a:schemeClr>
                </a:solidFill>
              </a:rPr>
              <a:t> - Programación Lineal.</a:t>
            </a:r>
            <a:endParaRPr lang="es-AR" sz="1700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10000"/>
              </a:lnSpc>
              <a:spcBef>
                <a:spcPts val="200"/>
              </a:spcBef>
              <a:buFont typeface="Wingdings" panose="05000000000000000000" pitchFamily="2" charset="2"/>
              <a:buChar char="§"/>
            </a:pPr>
            <a:r>
              <a:rPr lang="es-ES" sz="1700" dirty="0">
                <a:solidFill>
                  <a:schemeClr val="bg1">
                    <a:lumMod val="50000"/>
                  </a:schemeClr>
                </a:solidFill>
              </a:rPr>
              <a:t>Matriz insumo producto.</a:t>
            </a:r>
            <a:endParaRPr lang="es-AR" sz="1700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10000"/>
              </a:lnSpc>
              <a:spcBef>
                <a:spcPts val="200"/>
              </a:spcBef>
              <a:buFont typeface="Wingdings" panose="05000000000000000000" pitchFamily="2" charset="2"/>
              <a:buChar char="§"/>
            </a:pPr>
            <a:r>
              <a:rPr lang="es-ES" sz="1700" dirty="0">
                <a:solidFill>
                  <a:schemeClr val="bg1">
                    <a:lumMod val="50000"/>
                  </a:schemeClr>
                </a:solidFill>
              </a:rPr>
              <a:t>Publicación en Web.</a:t>
            </a:r>
            <a:endParaRPr lang="es-AR" sz="1700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10000"/>
              </a:lnSpc>
              <a:spcBef>
                <a:spcPts val="200"/>
              </a:spcBef>
              <a:buFont typeface="Wingdings" panose="05000000000000000000" pitchFamily="2" charset="2"/>
              <a:buChar char="§"/>
            </a:pPr>
            <a:r>
              <a:rPr lang="es-ES" sz="1700" dirty="0">
                <a:solidFill>
                  <a:schemeClr val="bg1">
                    <a:lumMod val="50000"/>
                  </a:schemeClr>
                </a:solidFill>
              </a:rPr>
              <a:t>Ejemplos de aplicaciones.</a:t>
            </a:r>
            <a:endParaRPr lang="es-AR" sz="1700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10000"/>
              </a:lnSpc>
              <a:spcBef>
                <a:spcPts val="200"/>
              </a:spcBef>
              <a:buFont typeface="Wingdings" panose="05000000000000000000" pitchFamily="2" charset="2"/>
              <a:buChar char="§"/>
            </a:pPr>
            <a:r>
              <a:rPr lang="es-ES" sz="1700" dirty="0">
                <a:solidFill>
                  <a:schemeClr val="bg1">
                    <a:lumMod val="50000"/>
                  </a:schemeClr>
                </a:solidFill>
              </a:rPr>
              <a:t>Preguntas de Repaso.</a:t>
            </a:r>
            <a:endParaRPr lang="es-AR" sz="1700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10000"/>
              </a:lnSpc>
              <a:spcBef>
                <a:spcPts val="200"/>
              </a:spcBef>
              <a:buFont typeface="Wingdings" panose="05000000000000000000" pitchFamily="2" charset="2"/>
              <a:buChar char="§"/>
            </a:pPr>
            <a:endParaRPr lang="es-AR" sz="17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9969121D-1728-48B3-8D7D-4B3268FDA385}"/>
              </a:ext>
            </a:extLst>
          </p:cNvPr>
          <p:cNvSpPr txBox="1"/>
          <p:nvPr/>
        </p:nvSpPr>
        <p:spPr>
          <a:xfrm>
            <a:off x="990949" y="280836"/>
            <a:ext cx="613447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s-ES" sz="4000" b="1" dirty="0">
                <a:solidFill>
                  <a:srgbClr val="0397D6"/>
                </a:solidFill>
                <a:latin typeface="Helvetica LT Std Cond" panose="020B0506020202030204" pitchFamily="34" charset="0"/>
              </a:rPr>
              <a:t>TEMARIO DEL CURSO</a:t>
            </a:r>
            <a:endParaRPr lang="es-AR" sz="4000" dirty="0">
              <a:solidFill>
                <a:schemeClr val="bg1">
                  <a:lumMod val="50000"/>
                </a:schemeClr>
              </a:solidFill>
              <a:latin typeface="Helvetica LT Std Cond" panose="020B05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0003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áfico 12" descr="Cronómetro">
            <a:extLst>
              <a:ext uri="{FF2B5EF4-FFF2-40B4-BE49-F238E27FC236}">
                <a16:creationId xmlns:a16="http://schemas.microsoft.com/office/drawing/2014/main" id="{4E941B11-8695-4123-A867-5E4CAED867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392056" y="-1100222"/>
            <a:ext cx="7017658" cy="7017658"/>
          </a:xfrm>
          <a:prstGeom prst="rect">
            <a:avLst/>
          </a:prstGeom>
        </p:spPr>
      </p:pic>
      <p:sp>
        <p:nvSpPr>
          <p:cNvPr id="5" name="Marcador de contenido 2">
            <a:extLst>
              <a:ext uri="{FF2B5EF4-FFF2-40B4-BE49-F238E27FC236}">
                <a16:creationId xmlns:a16="http://schemas.microsoft.com/office/drawing/2014/main" id="{FF41F212-B5CF-4555-8239-94EC0A0FFFBC}"/>
              </a:ext>
            </a:extLst>
          </p:cNvPr>
          <p:cNvSpPr txBox="1">
            <a:spLocks/>
          </p:cNvSpPr>
          <p:nvPr/>
        </p:nvSpPr>
        <p:spPr>
          <a:xfrm>
            <a:off x="1029049" y="0"/>
            <a:ext cx="10133901" cy="5830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s-ES" sz="4000" b="1" dirty="0">
              <a:solidFill>
                <a:srgbClr val="0397D6"/>
              </a:solidFill>
            </a:endParaRPr>
          </a:p>
          <a:p>
            <a:pPr marL="0" indent="0">
              <a:buNone/>
            </a:pPr>
            <a:r>
              <a:rPr lang="es-ES" sz="4000" b="1" dirty="0">
                <a:solidFill>
                  <a:srgbClr val="0397D6"/>
                </a:solidFill>
              </a:rPr>
              <a:t>DIAS Y HORARIOS</a:t>
            </a:r>
          </a:p>
          <a:p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Inicia el 28 de Octubre. Viernes de 10 a 12 horas. 6 clases.</a:t>
            </a:r>
          </a:p>
          <a:p>
            <a:pPr marL="0" indent="0">
              <a:buNone/>
            </a:pPr>
            <a:endParaRPr lang="es-AR" sz="1600" dirty="0">
              <a:solidFill>
                <a:schemeClr val="bg1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es-ES" sz="4000" b="1" dirty="0">
                <a:solidFill>
                  <a:srgbClr val="0397D6"/>
                </a:solidFill>
              </a:rPr>
              <a:t>MODALIDAD ONLINE</a:t>
            </a:r>
          </a:p>
          <a:p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El curso se dicta en la plataforma online de la Escuela de Gestión de la Construcción.</a:t>
            </a:r>
          </a:p>
          <a:p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Esta modalidad permite que los participantes realicen el curso </a:t>
            </a:r>
            <a:r>
              <a:rPr lang="es-AR" sz="1600" b="1" dirty="0">
                <a:solidFill>
                  <a:schemeClr val="bg1">
                    <a:lumMod val="50000"/>
                  </a:schemeClr>
                </a:solidFill>
              </a:rPr>
              <a:t>desde cualquier computadora conectada a internet</a:t>
            </a:r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, sin necesidad de trasladarse a otro sitio.</a:t>
            </a:r>
          </a:p>
          <a:p>
            <a:pPr algn="just"/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Nuestra propuesta es </a:t>
            </a:r>
            <a:r>
              <a:rPr lang="es-AR" sz="1600" b="1" dirty="0">
                <a:solidFill>
                  <a:schemeClr val="bg1">
                    <a:lumMod val="50000"/>
                  </a:schemeClr>
                </a:solidFill>
              </a:rPr>
              <a:t>sincrónica</a:t>
            </a:r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. Es decir, tanto el docente como los participantes, se encuentran en el mismo momento en un aula online (un link al que acceden los inscriptos). Contando con micrófono y webcam se facilita la interacción como si estuviéramos todos cara a cara. Si bien las clases se graban, están demostradas las ventajas sociales del aprendizaje en común, por lo que valoramos la participación activa de todos.</a:t>
            </a:r>
          </a:p>
          <a:p>
            <a:pPr marL="0" indent="0">
              <a:buNone/>
            </a:pPr>
            <a:endParaRPr lang="es-AR" sz="16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59532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áfico 2" descr="Informática en la nube">
            <a:extLst>
              <a:ext uri="{FF2B5EF4-FFF2-40B4-BE49-F238E27FC236}">
                <a16:creationId xmlns:a16="http://schemas.microsoft.com/office/drawing/2014/main" id="{453A1A18-9266-4ED2-9ED4-3882D4E1BC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flipH="1">
            <a:off x="-798287" y="-1045029"/>
            <a:ext cx="6633029" cy="6633029"/>
          </a:xfrm>
          <a:prstGeom prst="rect">
            <a:avLst/>
          </a:prstGeom>
        </p:spPr>
      </p:pic>
      <p:sp>
        <p:nvSpPr>
          <p:cNvPr id="5" name="Marcador de contenido 2">
            <a:extLst>
              <a:ext uri="{FF2B5EF4-FFF2-40B4-BE49-F238E27FC236}">
                <a16:creationId xmlns:a16="http://schemas.microsoft.com/office/drawing/2014/main" id="{FF41F212-B5CF-4555-8239-94EC0A0FFFBC}"/>
              </a:ext>
            </a:extLst>
          </p:cNvPr>
          <p:cNvSpPr txBox="1">
            <a:spLocks/>
          </p:cNvSpPr>
          <p:nvPr/>
        </p:nvSpPr>
        <p:spPr>
          <a:xfrm>
            <a:off x="6096000" y="0"/>
            <a:ext cx="5066953" cy="5830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br>
              <a:rPr lang="es-ES" sz="4000" b="1" dirty="0">
                <a:solidFill>
                  <a:srgbClr val="0397D6"/>
                </a:solidFill>
              </a:rPr>
            </a:br>
            <a:br>
              <a:rPr lang="es-ES" sz="4000" b="1" dirty="0">
                <a:solidFill>
                  <a:srgbClr val="0397D6"/>
                </a:solidFill>
              </a:rPr>
            </a:br>
            <a:r>
              <a:rPr lang="es-ES" sz="4000" b="1" dirty="0">
                <a:solidFill>
                  <a:srgbClr val="0397D6"/>
                </a:solidFill>
              </a:rPr>
              <a:t>CAMPUS VIRTUAL</a:t>
            </a:r>
          </a:p>
          <a:p>
            <a:pPr>
              <a:lnSpc>
                <a:spcPct val="100000"/>
              </a:lnSpc>
            </a:pPr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Al mismo tiempo, contamos con un Campus Virtual (www.egc-virtual.org.ar) donde se encuentran los materiales de apoyo, lecturas y bibliografía, ejercicios, foros y todo lo necesario para propiciar la mejor experiencia educativa posible. Se accede con usuario y contraseña provistos tras realizar la inscripción.</a:t>
            </a:r>
          </a:p>
          <a:p>
            <a:pPr>
              <a:lnSpc>
                <a:spcPct val="100000"/>
              </a:lnSpc>
            </a:pPr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Al finalizar cada clase realizamos una encuesta de satisfacción de los participantes cuyos resultados, que orientan al equipo docente a mejorar encuentro tras encuentro, estarán publicados semana a semana en nuestro Campus Virtual.</a:t>
            </a:r>
          </a:p>
          <a:p>
            <a:pPr marL="0" indent="0">
              <a:buNone/>
            </a:pPr>
            <a:endParaRPr lang="es-AR" sz="1600" dirty="0">
              <a:solidFill>
                <a:schemeClr val="bg1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es-AR" sz="1600" dirty="0">
              <a:solidFill>
                <a:schemeClr val="bg1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es-AR" sz="16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20975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áfico 8" descr="Bombilla">
            <a:extLst>
              <a:ext uri="{FF2B5EF4-FFF2-40B4-BE49-F238E27FC236}">
                <a16:creationId xmlns:a16="http://schemas.microsoft.com/office/drawing/2014/main" id="{2547A9AA-DD16-4960-AC97-31817FC0F7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65493" y="-1791283"/>
            <a:ext cx="7532913" cy="7532913"/>
          </a:xfrm>
          <a:prstGeom prst="rect">
            <a:avLst/>
          </a:prstGeom>
        </p:spPr>
      </p:pic>
      <p:sp>
        <p:nvSpPr>
          <p:cNvPr id="5" name="Marcador de contenido 2">
            <a:extLst>
              <a:ext uri="{FF2B5EF4-FFF2-40B4-BE49-F238E27FC236}">
                <a16:creationId xmlns:a16="http://schemas.microsoft.com/office/drawing/2014/main" id="{4EFA50D3-7C9E-4A24-97B2-D07652122255}"/>
              </a:ext>
            </a:extLst>
          </p:cNvPr>
          <p:cNvSpPr txBox="1">
            <a:spLocks/>
          </p:cNvSpPr>
          <p:nvPr/>
        </p:nvSpPr>
        <p:spPr>
          <a:xfrm>
            <a:off x="1029049" y="1434517"/>
            <a:ext cx="10133901" cy="42364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Franklin Gothic Book" panose="020B0503020102020204" pitchFamily="34" charset="0"/>
              <a:buNone/>
            </a:pPr>
            <a:endParaRPr lang="es-AR" dirty="0"/>
          </a:p>
        </p:txBody>
      </p:sp>
      <p:sp>
        <p:nvSpPr>
          <p:cNvPr id="7" name="Marcador de contenido 2">
            <a:extLst>
              <a:ext uri="{FF2B5EF4-FFF2-40B4-BE49-F238E27FC236}">
                <a16:creationId xmlns:a16="http://schemas.microsoft.com/office/drawing/2014/main" id="{34F3676E-F8D6-409F-9428-EE9E858F365A}"/>
              </a:ext>
            </a:extLst>
          </p:cNvPr>
          <p:cNvSpPr txBox="1">
            <a:spLocks/>
          </p:cNvSpPr>
          <p:nvPr/>
        </p:nvSpPr>
        <p:spPr>
          <a:xfrm>
            <a:off x="1029049" y="0"/>
            <a:ext cx="10133901" cy="5830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s-ES" sz="4000" b="1" dirty="0">
              <a:solidFill>
                <a:srgbClr val="0397D6"/>
              </a:solidFill>
            </a:endParaRPr>
          </a:p>
          <a:p>
            <a:pPr marL="0" indent="0">
              <a:buNone/>
            </a:pPr>
            <a:endParaRPr lang="es-ES" sz="4000" b="1" dirty="0">
              <a:solidFill>
                <a:srgbClr val="0397D6"/>
              </a:solidFill>
            </a:endParaRPr>
          </a:p>
          <a:p>
            <a:pPr marL="0" indent="0">
              <a:buNone/>
            </a:pPr>
            <a:r>
              <a:rPr lang="es-ES" sz="4000" b="1" dirty="0">
                <a:solidFill>
                  <a:srgbClr val="0397D6"/>
                </a:solidFill>
              </a:rPr>
              <a:t>NUESTRA IDEA DE FORMACIÓN</a:t>
            </a:r>
            <a:br>
              <a:rPr lang="es-ES" sz="4000" b="1" dirty="0">
                <a:solidFill>
                  <a:srgbClr val="0397D6"/>
                </a:solidFill>
              </a:rPr>
            </a:br>
            <a:endParaRPr lang="es-AR" sz="1600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00000"/>
              </a:lnSpc>
            </a:pPr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Las instancias de capacitación de profesionales (adultos) no pueden plantearse como clases universitarias.</a:t>
            </a:r>
          </a:p>
          <a:p>
            <a:pPr>
              <a:lnSpc>
                <a:spcPct val="100000"/>
              </a:lnSpc>
            </a:pPr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Sabemos que el profesional que participa de nuestros cursos, en general, se encuentra trabajando, tiene responsabilidades laborales, personales y familiares… y por tanto, su tiempo es escaso.</a:t>
            </a:r>
          </a:p>
          <a:p>
            <a:pPr>
              <a:lnSpc>
                <a:spcPct val="100000"/>
              </a:lnSpc>
            </a:pPr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Nuestro compromiso es </a:t>
            </a:r>
            <a:r>
              <a:rPr lang="es-AR" sz="1600" b="1" dirty="0">
                <a:solidFill>
                  <a:schemeClr val="bg1">
                    <a:lumMod val="50000"/>
                  </a:schemeClr>
                </a:solidFill>
              </a:rPr>
              <a:t>respetar a los participantes</a:t>
            </a:r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 generando la mejor experiencia académica posible.</a:t>
            </a:r>
          </a:p>
          <a:p>
            <a:pPr>
              <a:lnSpc>
                <a:spcPct val="100000"/>
              </a:lnSpc>
            </a:pPr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Por ello, diseñamos instancias de formación que resulten atractivas, eficientes y adecuadas para quienes desempeñan su profesión en distintos puntos de la cadena de valor de la construcción. </a:t>
            </a:r>
          </a:p>
          <a:p>
            <a:pPr marL="0" indent="0">
              <a:buFont typeface="Franklin Gothic Book" panose="020B0503020102020204" pitchFamily="34" charset="0"/>
              <a:buNone/>
            </a:pP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2902096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39E06FE4-8C51-44CC-902A-82FD58823DDB}"/>
              </a:ext>
            </a:extLst>
          </p:cNvPr>
          <p:cNvSpPr txBox="1"/>
          <p:nvPr/>
        </p:nvSpPr>
        <p:spPr>
          <a:xfrm>
            <a:off x="1166070" y="2953513"/>
            <a:ext cx="27583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AR" sz="1200" dirty="0">
                <a:solidFill>
                  <a:schemeClr val="bg1">
                    <a:lumMod val="75000"/>
                  </a:schemeClr>
                </a:solidFill>
                <a:latin typeface="Helvetica LT Std Cond" panose="020B0506020202030204" pitchFamily="34" charset="0"/>
              </a:rPr>
              <a:t>Nuestro equipo docente cuenta con experiencia </a:t>
            </a:r>
            <a:r>
              <a:rPr lang="es-AR" sz="1200" b="1" dirty="0">
                <a:solidFill>
                  <a:schemeClr val="bg1">
                    <a:lumMod val="75000"/>
                  </a:schemeClr>
                </a:solidFill>
                <a:latin typeface="Helvetica LT Std Cond" panose="020B0506020202030204" pitchFamily="34" charset="0"/>
              </a:rPr>
              <a:t>didáctica y pedagógica</a:t>
            </a:r>
            <a:r>
              <a:rPr lang="es-AR" sz="1200" dirty="0">
                <a:solidFill>
                  <a:schemeClr val="bg1">
                    <a:lumMod val="75000"/>
                  </a:schemeClr>
                </a:solidFill>
                <a:latin typeface="Helvetica LT Std Cond" panose="020B0506020202030204" pitchFamily="34" charset="0"/>
              </a:rPr>
              <a:t>. Pero fundamentalmente, han desarrollado una </a:t>
            </a:r>
            <a:r>
              <a:rPr lang="es-AR" sz="1200" b="1" dirty="0">
                <a:solidFill>
                  <a:schemeClr val="bg1">
                    <a:lumMod val="75000"/>
                  </a:schemeClr>
                </a:solidFill>
                <a:latin typeface="Helvetica LT Std Cond" panose="020B0506020202030204" pitchFamily="34" charset="0"/>
              </a:rPr>
              <a:t>carrera profesional </a:t>
            </a:r>
            <a:r>
              <a:rPr lang="es-AR" sz="1200" dirty="0">
                <a:solidFill>
                  <a:schemeClr val="bg1">
                    <a:lumMod val="75000"/>
                  </a:schemeClr>
                </a:solidFill>
                <a:latin typeface="Helvetica LT Std Cond" panose="020B0506020202030204" pitchFamily="34" charset="0"/>
              </a:rPr>
              <a:t>en la industria.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C10B2A56-1E1C-4C1F-A667-1C9209EC6119}"/>
              </a:ext>
            </a:extLst>
          </p:cNvPr>
          <p:cNvSpPr txBox="1"/>
          <p:nvPr/>
        </p:nvSpPr>
        <p:spPr>
          <a:xfrm>
            <a:off x="2374085" y="4396637"/>
            <a:ext cx="29512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AR" sz="1200" dirty="0">
                <a:solidFill>
                  <a:schemeClr val="bg1">
                    <a:lumMod val="75000"/>
                  </a:schemeClr>
                </a:solidFill>
                <a:latin typeface="Helvetica LT Std Cond" panose="020B0506020202030204" pitchFamily="34" charset="0"/>
              </a:rPr>
              <a:t>Contamos con las ganas y la disposición de los participantes de </a:t>
            </a:r>
            <a:r>
              <a:rPr lang="es-AR" sz="1200" b="1" dirty="0">
                <a:solidFill>
                  <a:schemeClr val="bg1">
                    <a:lumMod val="75000"/>
                  </a:schemeClr>
                </a:solidFill>
                <a:latin typeface="Helvetica LT Std Cond" panose="020B0506020202030204" pitchFamily="34" charset="0"/>
              </a:rPr>
              <a:t>recrear sus prácticas profesionales </a:t>
            </a:r>
            <a:r>
              <a:rPr lang="es-AR" sz="1200" dirty="0">
                <a:solidFill>
                  <a:schemeClr val="bg1">
                    <a:lumMod val="75000"/>
                  </a:schemeClr>
                </a:solidFill>
                <a:latin typeface="Helvetica LT Std Cond" panose="020B0506020202030204" pitchFamily="34" charset="0"/>
              </a:rPr>
              <a:t>a partir de la experiencia del curso.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2A9E48DE-AC00-4319-BD27-5C24D484D6E6}"/>
              </a:ext>
            </a:extLst>
          </p:cNvPr>
          <p:cNvSpPr txBox="1"/>
          <p:nvPr/>
        </p:nvSpPr>
        <p:spPr>
          <a:xfrm>
            <a:off x="8264011" y="2970291"/>
            <a:ext cx="29847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200" dirty="0">
                <a:solidFill>
                  <a:schemeClr val="bg1">
                    <a:lumMod val="75000"/>
                  </a:schemeClr>
                </a:solidFill>
                <a:latin typeface="Helvetica LT Std Cond" panose="020B0506020202030204" pitchFamily="34" charset="0"/>
              </a:rPr>
              <a:t>En el mar de información que existe, seleccionamos los mejores materiales para </a:t>
            </a:r>
            <a:r>
              <a:rPr lang="es-AR" sz="1200" b="1" dirty="0">
                <a:solidFill>
                  <a:schemeClr val="bg1">
                    <a:lumMod val="75000"/>
                  </a:schemeClr>
                </a:solidFill>
                <a:latin typeface="Helvetica LT Std Cond" panose="020B0506020202030204" pitchFamily="34" charset="0"/>
              </a:rPr>
              <a:t>complementar el aprendizaje que esperamos</a:t>
            </a:r>
            <a:r>
              <a:rPr lang="es-AR" sz="1200" dirty="0">
                <a:solidFill>
                  <a:schemeClr val="bg1">
                    <a:lumMod val="75000"/>
                  </a:schemeClr>
                </a:solidFill>
                <a:latin typeface="Helvetica LT Std Cond" panose="020B0506020202030204" pitchFamily="34" charset="0"/>
              </a:rPr>
              <a:t>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BB7B09ED-A96E-44D0-AAA6-DBD1A2898553}"/>
              </a:ext>
            </a:extLst>
          </p:cNvPr>
          <p:cNvSpPr txBox="1"/>
          <p:nvPr/>
        </p:nvSpPr>
        <p:spPr>
          <a:xfrm>
            <a:off x="6880809" y="1540337"/>
            <a:ext cx="28755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200" dirty="0">
                <a:solidFill>
                  <a:schemeClr val="bg1">
                    <a:lumMod val="75000"/>
                  </a:schemeClr>
                </a:solidFill>
                <a:latin typeface="Helvetica LT Std Cond" panose="020B0506020202030204" pitchFamily="34" charset="0"/>
              </a:rPr>
              <a:t>Cada curso busca resolver determinadas problemáticas ya que nos enfocamos en los </a:t>
            </a:r>
            <a:r>
              <a:rPr lang="es-AR" sz="1200" b="1" dirty="0">
                <a:solidFill>
                  <a:schemeClr val="bg1">
                    <a:lumMod val="75000"/>
                  </a:schemeClr>
                </a:solidFill>
                <a:latin typeface="Helvetica LT Std Cond" panose="020B0506020202030204" pitchFamily="34" charset="0"/>
              </a:rPr>
              <a:t>saberes procedimentales </a:t>
            </a:r>
            <a:r>
              <a:rPr lang="es-AR" sz="1200" dirty="0">
                <a:solidFill>
                  <a:schemeClr val="bg1">
                    <a:lumMod val="75000"/>
                  </a:schemeClr>
                </a:solidFill>
                <a:latin typeface="Helvetica LT Std Cond" panose="020B0506020202030204" pitchFamily="34" charset="0"/>
              </a:rPr>
              <a:t>por sobre los teóricos.</a:t>
            </a:r>
          </a:p>
        </p:txBody>
      </p:sp>
      <p:sp>
        <p:nvSpPr>
          <p:cNvPr id="11" name="Título 1">
            <a:extLst>
              <a:ext uri="{FF2B5EF4-FFF2-40B4-BE49-F238E27FC236}">
                <a16:creationId xmlns:a16="http://schemas.microsoft.com/office/drawing/2014/main" id="{99AD3AE5-4333-460C-97BB-FB1114CF71A5}"/>
              </a:ext>
            </a:extLst>
          </p:cNvPr>
          <p:cNvSpPr txBox="1">
            <a:spLocks/>
          </p:cNvSpPr>
          <p:nvPr/>
        </p:nvSpPr>
        <p:spPr>
          <a:xfrm>
            <a:off x="1029048" y="576743"/>
            <a:ext cx="11162951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44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j-ea"/>
                <a:cs typeface="+mj-cs"/>
              </a:defRPr>
            </a:lvl1pPr>
          </a:lstStyle>
          <a:p>
            <a:r>
              <a:rPr lang="es-ES" sz="4000" b="1" dirty="0">
                <a:solidFill>
                  <a:srgbClr val="0397D6"/>
                </a:solidFill>
                <a:ea typeface="+mn-ea"/>
                <a:cs typeface="+mn-cs"/>
              </a:rPr>
              <a:t>NUESTRA IDEA</a:t>
            </a:r>
          </a:p>
          <a:p>
            <a:r>
              <a:rPr lang="es-ES" sz="4000" b="1" dirty="0">
                <a:solidFill>
                  <a:srgbClr val="0397D6"/>
                </a:solidFill>
                <a:ea typeface="+mn-ea"/>
                <a:cs typeface="+mn-cs"/>
              </a:rPr>
              <a:t>DE FORMACIÓN</a:t>
            </a:r>
            <a:endParaRPr lang="es-AR" sz="4000" b="1" dirty="0">
              <a:solidFill>
                <a:srgbClr val="0397D6"/>
              </a:solidFill>
              <a:ea typeface="+mn-ea"/>
              <a:cs typeface="+mn-cs"/>
            </a:endParaRPr>
          </a:p>
        </p:txBody>
      </p:sp>
      <p:graphicFrame>
        <p:nvGraphicFramePr>
          <p:cNvPr id="9" name="Marcador de contenido 3">
            <a:extLst>
              <a:ext uri="{FF2B5EF4-FFF2-40B4-BE49-F238E27FC236}">
                <a16:creationId xmlns:a16="http://schemas.microsoft.com/office/drawing/2014/main" id="{56089DF9-E7A8-44FF-9DAB-DAAB08A781EA}"/>
              </a:ext>
            </a:extLst>
          </p:cNvPr>
          <p:cNvGraphicFramePr>
            <a:graphicFrameLocks/>
          </p:cNvGraphicFramePr>
          <p:nvPr/>
        </p:nvGraphicFramePr>
        <p:xfrm>
          <a:off x="3308159" y="1378416"/>
          <a:ext cx="5575681" cy="39979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69316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áfico 3" descr="Diploma">
            <a:extLst>
              <a:ext uri="{FF2B5EF4-FFF2-40B4-BE49-F238E27FC236}">
                <a16:creationId xmlns:a16="http://schemas.microsoft.com/office/drawing/2014/main" id="{9300DA64-C750-4293-B3A6-5D56E40E8D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34326" y="-1277258"/>
            <a:ext cx="8401573" cy="8401573"/>
          </a:xfrm>
          <a:prstGeom prst="rect">
            <a:avLst/>
          </a:prstGeom>
        </p:spPr>
      </p:pic>
      <p:sp>
        <p:nvSpPr>
          <p:cNvPr id="6" name="Marcador de contenido 2">
            <a:extLst>
              <a:ext uri="{FF2B5EF4-FFF2-40B4-BE49-F238E27FC236}">
                <a16:creationId xmlns:a16="http://schemas.microsoft.com/office/drawing/2014/main" id="{6A0CD344-F5A4-43B4-8223-D2DF5D94F55E}"/>
              </a:ext>
            </a:extLst>
          </p:cNvPr>
          <p:cNvSpPr txBox="1">
            <a:spLocks/>
          </p:cNvSpPr>
          <p:nvPr/>
        </p:nvSpPr>
        <p:spPr>
          <a:xfrm>
            <a:off x="1029049" y="-490330"/>
            <a:ext cx="10133901" cy="5830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s-ES" sz="4000" b="1" dirty="0">
              <a:solidFill>
                <a:srgbClr val="0397D6"/>
              </a:solidFill>
            </a:endParaRPr>
          </a:p>
          <a:p>
            <a:pPr marL="0" indent="0">
              <a:buNone/>
            </a:pPr>
            <a:endParaRPr lang="es-ES" sz="4000" b="1" dirty="0">
              <a:solidFill>
                <a:srgbClr val="0397D6"/>
              </a:solidFill>
            </a:endParaRPr>
          </a:p>
          <a:p>
            <a:pPr marL="0" indent="0">
              <a:buNone/>
            </a:pPr>
            <a:r>
              <a:rPr lang="es-ES" sz="4000" b="1" dirty="0">
                <a:solidFill>
                  <a:srgbClr val="0397D6"/>
                </a:solidFill>
              </a:rPr>
              <a:t>CONDICIONES DE APROBACIÓN</a:t>
            </a:r>
            <a:br>
              <a:rPr lang="es-ES" sz="4000" b="1" dirty="0">
                <a:solidFill>
                  <a:srgbClr val="0397D6"/>
                </a:solidFill>
              </a:rPr>
            </a:br>
            <a:endParaRPr lang="es-AR" sz="1600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00000"/>
              </a:lnSpc>
            </a:pPr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Se deberá participar activamente de cada una de las clases sincrónicas (por zoom), a través del uso del </a:t>
            </a:r>
            <a:r>
              <a:rPr lang="es-AR" sz="1600" b="1" dirty="0">
                <a:solidFill>
                  <a:schemeClr val="bg1">
                    <a:lumMod val="50000"/>
                  </a:schemeClr>
                </a:solidFill>
              </a:rPr>
              <a:t>micrófono y la webcam</a:t>
            </a:r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. Se realizará un control de la asistencia, que es la condición mínima de participación. </a:t>
            </a:r>
          </a:p>
          <a:p>
            <a:pPr>
              <a:lnSpc>
                <a:spcPct val="100000"/>
              </a:lnSpc>
            </a:pPr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En el campus virtual se espera la participación activa en foros y distintas actividades. </a:t>
            </a:r>
          </a:p>
          <a:p>
            <a:pPr>
              <a:lnSpc>
                <a:spcPct val="150000"/>
              </a:lnSpc>
            </a:pPr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Para obtener el </a:t>
            </a:r>
            <a:r>
              <a:rPr lang="es-AR" sz="1600" b="1" dirty="0">
                <a:solidFill>
                  <a:schemeClr val="bg1">
                    <a:lumMod val="50000"/>
                  </a:schemeClr>
                </a:solidFill>
              </a:rPr>
              <a:t>Certificado de Aprobación de la Capacitación</a:t>
            </a:r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, el participante deberá cumplimentar:</a:t>
            </a:r>
            <a:br>
              <a:rPr lang="es-AR" sz="1600" i="1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es-AR" sz="1600" i="1" dirty="0">
                <a:solidFill>
                  <a:schemeClr val="bg1">
                    <a:lumMod val="50000"/>
                  </a:schemeClr>
                </a:solidFill>
              </a:rPr>
              <a:t>	</a:t>
            </a:r>
            <a:r>
              <a:rPr lang="es-AR" sz="1600" i="0" dirty="0">
                <a:solidFill>
                  <a:srgbClr val="0397D6"/>
                </a:solidFill>
              </a:rPr>
              <a:t>Participación en los foros y en las actividades propuestas en el Campus Virtual</a:t>
            </a:r>
            <a:br>
              <a:rPr lang="es-AR" sz="1600" i="0" dirty="0">
                <a:solidFill>
                  <a:srgbClr val="0397D6"/>
                </a:solidFill>
              </a:rPr>
            </a:br>
            <a:r>
              <a:rPr lang="es-AR" sz="1600" i="0" dirty="0">
                <a:solidFill>
                  <a:srgbClr val="0397D6"/>
                </a:solidFill>
              </a:rPr>
              <a:t>	Calificación mínima de 7 puntos en la evaluación o ejercitación final del curso </a:t>
            </a:r>
          </a:p>
          <a:p>
            <a:pPr marL="530352" lvl="1" indent="0">
              <a:lnSpc>
                <a:spcPct val="100000"/>
              </a:lnSpc>
              <a:buNone/>
            </a:pPr>
            <a:r>
              <a:rPr lang="es-AR" sz="1600" i="0" dirty="0">
                <a:solidFill>
                  <a:srgbClr val="0397D6"/>
                </a:solidFill>
              </a:rPr>
              <a:t>	Asistencia mínima del 80% verificada por la conexión en tiempo y forma. </a:t>
            </a:r>
          </a:p>
          <a:p>
            <a:pPr marL="0" indent="0">
              <a:buFont typeface="Franklin Gothic Book" panose="020B0503020102020204" pitchFamily="34" charset="0"/>
              <a:buNone/>
            </a:pP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28253424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áfico 8" descr="Sobre">
            <a:extLst>
              <a:ext uri="{FF2B5EF4-FFF2-40B4-BE49-F238E27FC236}">
                <a16:creationId xmlns:a16="http://schemas.microsoft.com/office/drawing/2014/main" id="{BBF5272D-BD85-4AFB-B566-B308B1773E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3985037" y="-2488904"/>
            <a:ext cx="9346904" cy="9346904"/>
          </a:xfrm>
          <a:prstGeom prst="rect">
            <a:avLst/>
          </a:prstGeom>
        </p:spPr>
      </p:pic>
      <p:sp>
        <p:nvSpPr>
          <p:cNvPr id="8" name="Marcador de contenido 2">
            <a:extLst>
              <a:ext uri="{FF2B5EF4-FFF2-40B4-BE49-F238E27FC236}">
                <a16:creationId xmlns:a16="http://schemas.microsoft.com/office/drawing/2014/main" id="{6A46DF69-6E4F-4663-BAF7-04543B0EFD20}"/>
              </a:ext>
            </a:extLst>
          </p:cNvPr>
          <p:cNvSpPr txBox="1">
            <a:spLocks/>
          </p:cNvSpPr>
          <p:nvPr/>
        </p:nvSpPr>
        <p:spPr>
          <a:xfrm>
            <a:off x="4905286" y="0"/>
            <a:ext cx="7286713" cy="5830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s-ES" b="1" dirty="0">
              <a:solidFill>
                <a:srgbClr val="0397D6"/>
              </a:solidFill>
            </a:endParaRPr>
          </a:p>
          <a:p>
            <a:pPr marL="0" indent="0">
              <a:buNone/>
            </a:pPr>
            <a:endParaRPr lang="es-ES" b="1" dirty="0">
              <a:solidFill>
                <a:srgbClr val="0397D6"/>
              </a:solidFill>
            </a:endParaRPr>
          </a:p>
          <a:p>
            <a:pPr marL="0" indent="0">
              <a:buNone/>
            </a:pPr>
            <a:endParaRPr lang="es-ES" b="1" dirty="0">
              <a:solidFill>
                <a:srgbClr val="0397D6"/>
              </a:solidFill>
            </a:endParaRPr>
          </a:p>
          <a:p>
            <a:pPr marL="0" indent="0">
              <a:buNone/>
            </a:pPr>
            <a:endParaRPr lang="es-ES" b="1" dirty="0">
              <a:solidFill>
                <a:srgbClr val="0397D6"/>
              </a:solidFill>
            </a:endParaRPr>
          </a:p>
          <a:p>
            <a:pPr marL="0" indent="0">
              <a:buNone/>
            </a:pPr>
            <a:br>
              <a:rPr lang="es-ES" b="1" dirty="0">
                <a:solidFill>
                  <a:srgbClr val="0397D6"/>
                </a:solidFill>
              </a:rPr>
            </a:br>
            <a:br>
              <a:rPr lang="es-ES" b="1" dirty="0">
                <a:solidFill>
                  <a:srgbClr val="0397D6"/>
                </a:solidFill>
              </a:rPr>
            </a:br>
            <a:r>
              <a:rPr lang="es-ES" sz="4000" b="1" dirty="0">
                <a:solidFill>
                  <a:srgbClr val="0397D6"/>
                </a:solidFill>
              </a:rPr>
              <a:t>RECIBIMOS TUS CONSULTAS</a:t>
            </a:r>
          </a:p>
          <a:p>
            <a:pPr marL="0" indent="0">
              <a:buNone/>
            </a:pPr>
            <a:r>
              <a:rPr lang="en-US" sz="1600" dirty="0">
                <a:solidFill>
                  <a:schemeClr val="bg1">
                    <a:lumMod val="50000"/>
                  </a:schemeClr>
                </a:solidFill>
              </a:rPr>
              <a:t>Av. Paseo Colón 823 10°, Ciudad de Buenos Aires, Argentina</a:t>
            </a:r>
            <a:br>
              <a:rPr lang="en-US" sz="1600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en-US" sz="1600" dirty="0">
                <a:solidFill>
                  <a:schemeClr val="bg1">
                    <a:lumMod val="50000"/>
                  </a:schemeClr>
                </a:solidFill>
              </a:rPr>
              <a:t>educacionejecutiva@camarco.org.ar </a:t>
            </a:r>
            <a:br>
              <a:rPr lang="en-US" sz="1600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en-US" sz="1600" dirty="0">
                <a:solidFill>
                  <a:schemeClr val="bg1">
                    <a:lumMod val="50000"/>
                  </a:schemeClr>
                </a:solidFill>
              </a:rPr>
              <a:t>Tel. 4361-8778</a:t>
            </a: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2235297974"/>
      </p:ext>
    </p:extLst>
  </p:cSld>
  <p:clrMapOvr>
    <a:masterClrMapping/>
  </p:clrMapOvr>
</p:sld>
</file>

<file path=ppt/theme/theme1.xml><?xml version="1.0" encoding="utf-8"?>
<a:theme xmlns:a="http://schemas.openxmlformats.org/drawingml/2006/main" name="Crop">
  <a:themeElements>
    <a:clrScheme name="PROGRAMA DE DIFUSION">
      <a:dk1>
        <a:srgbClr val="A5A5A5"/>
      </a:dk1>
      <a:lt1>
        <a:srgbClr val="D8D8D8"/>
      </a:lt1>
      <a:dk2>
        <a:srgbClr val="000000"/>
      </a:dk2>
      <a:lt2>
        <a:srgbClr val="F8F8F8"/>
      </a:lt2>
      <a:accent1>
        <a:srgbClr val="FFFFFF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17F9D331-421E-442F-B033-AF5B21A44854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983031c-4cc7-4cc3-8cec-c175156008e3">
      <Terms xmlns="http://schemas.microsoft.com/office/infopath/2007/PartnerControls"/>
    </lcf76f155ced4ddcb4097134ff3c332f>
    <TaxCatchAll xmlns="949dba94-9502-47fa-8b36-45384386b710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C10CEB30D154FD469259D86CB1B4B449" ma:contentTypeVersion="16" ma:contentTypeDescription="Crear nuevo documento." ma:contentTypeScope="" ma:versionID="e17d72e24f3baa75d2682cf230c5ec06">
  <xsd:schema xmlns:xsd="http://www.w3.org/2001/XMLSchema" xmlns:xs="http://www.w3.org/2001/XMLSchema" xmlns:p="http://schemas.microsoft.com/office/2006/metadata/properties" xmlns:ns2="949dba94-9502-47fa-8b36-45384386b710" xmlns:ns3="e983031c-4cc7-4cc3-8cec-c175156008e3" targetNamespace="http://schemas.microsoft.com/office/2006/metadata/properties" ma:root="true" ma:fieldsID="20e5306ac6d0b985783e22860f46ca24" ns2:_="" ns3:_="">
    <xsd:import namespace="949dba94-9502-47fa-8b36-45384386b710"/>
    <xsd:import namespace="e983031c-4cc7-4cc3-8cec-c175156008e3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49dba94-9502-47fa-8b36-45384386b710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Compartido con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Detalles de uso compartido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eafb8322-b4c1-4fa6-b0ff-4379febd9b38}" ma:internalName="TaxCatchAll" ma:showField="CatchAllData" ma:web="949dba94-9502-47fa-8b36-45384386b71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83031c-4cc7-4cc3-8cec-c175156008e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Etiquetas de imagen" ma:readOnly="false" ma:fieldId="{5cf76f15-5ced-4ddc-b409-7134ff3c332f}" ma:taxonomyMulti="true" ma:sspId="fb7cbe86-b9fb-4e5b-a548-21e9937976e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ECC64EB-88F2-41B4-B7D6-13D12EA41E90}">
  <ds:schemaRefs>
    <ds:schemaRef ds:uri="http://schemas.microsoft.com/office/2006/metadata/properties"/>
    <ds:schemaRef ds:uri="http://schemas.microsoft.com/office/infopath/2007/PartnerControls"/>
    <ds:schemaRef ds:uri="e983031c-4cc7-4cc3-8cec-c175156008e3"/>
    <ds:schemaRef ds:uri="949dba94-9502-47fa-8b36-45384386b710"/>
  </ds:schemaRefs>
</ds:datastoreItem>
</file>

<file path=customXml/itemProps2.xml><?xml version="1.0" encoding="utf-8"?>
<ds:datastoreItem xmlns:ds="http://schemas.openxmlformats.org/officeDocument/2006/customXml" ds:itemID="{C8218BB2-BCD4-4B9F-92A1-26A41356D6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49dba94-9502-47fa-8b36-45384386b710"/>
    <ds:schemaRef ds:uri="e983031c-4cc7-4cc3-8cec-c175156008e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C9BA6A0-4F26-4F98-8AF3-C9E440DB17F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TM16401371[[fn=Atlas]]</Template>
  <TotalTime>1012</TotalTime>
  <Words>1131</Words>
  <Application>Microsoft Office PowerPoint</Application>
  <PresentationFormat>Panorámica</PresentationFormat>
  <Paragraphs>142</Paragraphs>
  <Slides>14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19" baseType="lpstr">
      <vt:lpstr>Calibri</vt:lpstr>
      <vt:lpstr>Franklin Gothic Book</vt:lpstr>
      <vt:lpstr>Helvetica LT Std Cond</vt:lpstr>
      <vt:lpstr>Wingdings</vt:lpstr>
      <vt:lpstr>Crop</vt:lpstr>
      <vt:lpstr>MS-EXCEL Nivel AVANZADO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DOCUMENTACIÓN TÉCNICA DE OBRA</dc:title>
  <dc:creator>SEBASTIAN ORREGO</dc:creator>
  <cp:lastModifiedBy>Nahuel Del Giúdice</cp:lastModifiedBy>
  <cp:revision>117</cp:revision>
  <dcterms:created xsi:type="dcterms:W3CDTF">2018-01-23T00:25:21Z</dcterms:created>
  <dcterms:modified xsi:type="dcterms:W3CDTF">2022-10-26T19:29:10Z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0x010100C10CEB30D154FD469259D86CB1B4B449</vt:lpwstr>
  </property>
  <property fmtid="{D5CDD505-2E9C-101B-9397-08002B2CF9AE}" pid="3" name="MediaServiceImageTags">
    <vt:lpwstr/>
  </property>
</Properties>
</file>