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81" r:id="rId6"/>
    <p:sldId id="282" r:id="rId7"/>
    <p:sldId id="285" r:id="rId8"/>
    <p:sldId id="265" r:id="rId9"/>
    <p:sldId id="263" r:id="rId10"/>
    <p:sldId id="284" r:id="rId11"/>
    <p:sldId id="270" r:id="rId12"/>
    <p:sldId id="269" r:id="rId13"/>
    <p:sldId id="288" r:id="rId14"/>
    <p:sldId id="286" r:id="rId15"/>
    <p:sldId id="28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7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s Quintela" userId="6ed77f04-7334-4032-99f8-67f920bbb134" providerId="ADAL" clId="{55FE4207-520A-4D27-A0E2-64D1F067F19F}"/>
    <pc:docChg chg="custSel addSld delSld modSld sldOrd">
      <pc:chgData name="Nicolas Quintela" userId="6ed77f04-7334-4032-99f8-67f920bbb134" providerId="ADAL" clId="{55FE4207-520A-4D27-A0E2-64D1F067F19F}" dt="2021-08-18T15:53:29.095" v="49"/>
      <pc:docMkLst>
        <pc:docMk/>
      </pc:docMkLst>
      <pc:sldChg chg="modSp mod">
        <pc:chgData name="Nicolas Quintela" userId="6ed77f04-7334-4032-99f8-67f920bbb134" providerId="ADAL" clId="{55FE4207-520A-4D27-A0E2-64D1F067F19F}" dt="2021-08-18T15:50:38.616" v="1" actId="20577"/>
        <pc:sldMkLst>
          <pc:docMk/>
          <pc:sldMk cId="3110622291" sldId="256"/>
        </pc:sldMkLst>
        <pc:spChg chg="mod">
          <ac:chgData name="Nicolas Quintela" userId="6ed77f04-7334-4032-99f8-67f920bbb134" providerId="ADAL" clId="{55FE4207-520A-4D27-A0E2-64D1F067F19F}" dt="2021-08-18T15:50:38.616" v="1" actId="20577"/>
          <ac:spMkLst>
            <pc:docMk/>
            <pc:sldMk cId="3110622291" sldId="256"/>
            <ac:spMk id="3" creationId="{F4D073E1-5D08-4340-8731-F77F04832415}"/>
          </ac:spMkLst>
        </pc:spChg>
      </pc:sldChg>
      <pc:sldChg chg="modSp mod">
        <pc:chgData name="Nicolas Quintela" userId="6ed77f04-7334-4032-99f8-67f920bbb134" providerId="ADAL" clId="{55FE4207-520A-4D27-A0E2-64D1F067F19F}" dt="2021-08-18T15:52:23.429" v="43" actId="20577"/>
        <pc:sldMkLst>
          <pc:docMk/>
          <pc:sldMk cId="3325953289" sldId="263"/>
        </pc:sldMkLst>
        <pc:spChg chg="mod">
          <ac:chgData name="Nicolas Quintela" userId="6ed77f04-7334-4032-99f8-67f920bbb134" providerId="ADAL" clId="{55FE4207-520A-4D27-A0E2-64D1F067F19F}" dt="2021-08-18T15:52:23.429" v="43" actId="20577"/>
          <ac:spMkLst>
            <pc:docMk/>
            <pc:sldMk cId="3325953289" sldId="263"/>
            <ac:spMk id="5" creationId="{FF41F212-B5CF-4555-8239-94EC0A0FFFBC}"/>
          </ac:spMkLst>
        </pc:spChg>
      </pc:sldChg>
      <pc:sldChg chg="modSp mod">
        <pc:chgData name="Nicolas Quintela" userId="6ed77f04-7334-4032-99f8-67f920bbb134" providerId="ADAL" clId="{55FE4207-520A-4D27-A0E2-64D1F067F19F}" dt="2021-08-18T15:51:43.600" v="13" actId="255"/>
        <pc:sldMkLst>
          <pc:docMk/>
          <pc:sldMk cId="3754315788" sldId="265"/>
        </pc:sldMkLst>
        <pc:spChg chg="mod">
          <ac:chgData name="Nicolas Quintela" userId="6ed77f04-7334-4032-99f8-67f920bbb134" providerId="ADAL" clId="{55FE4207-520A-4D27-A0E2-64D1F067F19F}" dt="2021-08-18T15:51:43.600" v="13" actId="255"/>
          <ac:spMkLst>
            <pc:docMk/>
            <pc:sldMk cId="3754315788" sldId="265"/>
            <ac:spMk id="5" creationId="{B3E31642-2F7F-4406-BF12-F4AE22E12118}"/>
          </ac:spMkLst>
        </pc:spChg>
      </pc:sldChg>
      <pc:sldChg chg="del">
        <pc:chgData name="Nicolas Quintela" userId="6ed77f04-7334-4032-99f8-67f920bbb134" providerId="ADAL" clId="{55FE4207-520A-4D27-A0E2-64D1F067F19F}" dt="2021-08-18T15:52:57.204" v="46" actId="47"/>
        <pc:sldMkLst>
          <pc:docMk/>
          <pc:sldMk cId="3646773341" sldId="273"/>
        </pc:sldMkLst>
      </pc:sldChg>
      <pc:sldChg chg="del">
        <pc:chgData name="Nicolas Quintela" userId="6ed77f04-7334-4032-99f8-67f920bbb134" providerId="ADAL" clId="{55FE4207-520A-4D27-A0E2-64D1F067F19F}" dt="2021-08-18T15:52:54.420" v="44" actId="47"/>
        <pc:sldMkLst>
          <pc:docMk/>
          <pc:sldMk cId="675565271" sldId="274"/>
        </pc:sldMkLst>
      </pc:sldChg>
      <pc:sldChg chg="del">
        <pc:chgData name="Nicolas Quintela" userId="6ed77f04-7334-4032-99f8-67f920bbb134" providerId="ADAL" clId="{55FE4207-520A-4D27-A0E2-64D1F067F19F}" dt="2021-08-18T15:52:55.820" v="45" actId="47"/>
        <pc:sldMkLst>
          <pc:docMk/>
          <pc:sldMk cId="2073352053" sldId="280"/>
        </pc:sldMkLst>
      </pc:sldChg>
      <pc:sldChg chg="modSp mod">
        <pc:chgData name="Nicolas Quintela" userId="6ed77f04-7334-4032-99f8-67f920bbb134" providerId="ADAL" clId="{55FE4207-520A-4D27-A0E2-64D1F067F19F}" dt="2021-08-18T15:51:15.409" v="12" actId="255"/>
        <pc:sldMkLst>
          <pc:docMk/>
          <pc:sldMk cId="711372520" sldId="281"/>
        </pc:sldMkLst>
        <pc:spChg chg="mod">
          <ac:chgData name="Nicolas Quintela" userId="6ed77f04-7334-4032-99f8-67f920bbb134" providerId="ADAL" clId="{55FE4207-520A-4D27-A0E2-64D1F067F19F}" dt="2021-08-18T15:51:15.409" v="12" actId="255"/>
          <ac:spMkLst>
            <pc:docMk/>
            <pc:sldMk cId="711372520" sldId="281"/>
            <ac:spMk id="3" creationId="{4E51503E-63F4-4AC5-BA34-920E297BF105}"/>
          </ac:spMkLst>
        </pc:spChg>
      </pc:sldChg>
      <pc:sldChg chg="ord">
        <pc:chgData name="Nicolas Quintela" userId="6ed77f04-7334-4032-99f8-67f920bbb134" providerId="ADAL" clId="{55FE4207-520A-4D27-A0E2-64D1F067F19F}" dt="2021-08-18T15:53:29.095" v="49"/>
        <pc:sldMkLst>
          <pc:docMk/>
          <pc:sldMk cId="2235297974" sldId="283"/>
        </pc:sldMkLst>
      </pc:sldChg>
      <pc:sldChg chg="add">
        <pc:chgData name="Nicolas Quintela" userId="6ed77f04-7334-4032-99f8-67f920bbb134" providerId="ADAL" clId="{55FE4207-520A-4D27-A0E2-64D1F067F19F}" dt="2021-08-18T15:53:27.580" v="47"/>
        <pc:sldMkLst>
          <pc:docMk/>
          <pc:sldMk cId="1367544353" sldId="286"/>
        </pc:sldMkLst>
      </pc:sldChg>
      <pc:sldChg chg="add">
        <pc:chgData name="Nicolas Quintela" userId="6ed77f04-7334-4032-99f8-67f920bbb134" providerId="ADAL" clId="{55FE4207-520A-4D27-A0E2-64D1F067F19F}" dt="2021-08-18T15:53:27.580" v="47"/>
        <pc:sldMkLst>
          <pc:docMk/>
          <pc:sldMk cId="2825342423" sldId="288"/>
        </pc:sldMkLst>
      </pc:sldChg>
    </pc:docChg>
  </pc:docChgLst>
  <pc:docChgLst>
    <pc:chgData name="Nicolas Quintela" userId="6ed77f04-7334-4032-99f8-67f920bbb134" providerId="ADAL" clId="{C0520F73-FE13-4544-819D-E53A377D753B}"/>
    <pc:docChg chg="modSld">
      <pc:chgData name="Nicolas Quintela" userId="6ed77f04-7334-4032-99f8-67f920bbb134" providerId="ADAL" clId="{C0520F73-FE13-4544-819D-E53A377D753B}" dt="2022-09-26T13:36:23.381" v="39" actId="20577"/>
      <pc:docMkLst>
        <pc:docMk/>
      </pc:docMkLst>
      <pc:sldChg chg="modSp mod">
        <pc:chgData name="Nicolas Quintela" userId="6ed77f04-7334-4032-99f8-67f920bbb134" providerId="ADAL" clId="{C0520F73-FE13-4544-819D-E53A377D753B}" dt="2022-09-26T13:36:23.381" v="39" actId="20577"/>
        <pc:sldMkLst>
          <pc:docMk/>
          <pc:sldMk cId="3110622291" sldId="256"/>
        </pc:sldMkLst>
        <pc:spChg chg="mod">
          <ac:chgData name="Nicolas Quintela" userId="6ed77f04-7334-4032-99f8-67f920bbb134" providerId="ADAL" clId="{C0520F73-FE13-4544-819D-E53A377D753B}" dt="2022-09-26T13:34:47.055" v="4" actId="2711"/>
          <ac:spMkLst>
            <pc:docMk/>
            <pc:sldMk cId="3110622291" sldId="256"/>
            <ac:spMk id="2" creationId="{BA5F5625-8C48-4C71-9918-2635C28904EF}"/>
          </ac:spMkLst>
        </pc:spChg>
        <pc:spChg chg="mod">
          <ac:chgData name="Nicolas Quintela" userId="6ed77f04-7334-4032-99f8-67f920bbb134" providerId="ADAL" clId="{C0520F73-FE13-4544-819D-E53A377D753B}" dt="2022-09-26T13:36:23.381" v="39" actId="20577"/>
          <ac:spMkLst>
            <pc:docMk/>
            <pc:sldMk cId="3110622291" sldId="256"/>
            <ac:spMk id="3" creationId="{F4D073E1-5D08-4340-8731-F77F04832415}"/>
          </ac:spMkLst>
        </pc:spChg>
      </pc:sldChg>
      <pc:sldChg chg="modSp mod">
        <pc:chgData name="Nicolas Quintela" userId="6ed77f04-7334-4032-99f8-67f920bbb134" providerId="ADAL" clId="{C0520F73-FE13-4544-819D-E53A377D753B}" dt="2022-09-26T13:35:48.609" v="37" actId="20577"/>
        <pc:sldMkLst>
          <pc:docMk/>
          <pc:sldMk cId="3325953289" sldId="263"/>
        </pc:sldMkLst>
        <pc:spChg chg="mod">
          <ac:chgData name="Nicolas Quintela" userId="6ed77f04-7334-4032-99f8-67f920bbb134" providerId="ADAL" clId="{C0520F73-FE13-4544-819D-E53A377D753B}" dt="2022-09-26T13:35:48.609" v="37" actId="20577"/>
          <ac:spMkLst>
            <pc:docMk/>
            <pc:sldMk cId="3325953289" sldId="263"/>
            <ac:spMk id="5" creationId="{FF41F212-B5CF-4555-8239-94EC0A0FFFBC}"/>
          </ac:spMkLst>
        </pc:spChg>
      </pc:sldChg>
    </pc:docChg>
  </pc:docChgLst>
  <pc:docChgLst>
    <pc:chgData name="Educacion Ejecutiva – Escuela de Gestión" userId="a4578ff3-7a74-4ece-b3ad-37177d82d046" providerId="ADAL" clId="{22953D2A-E1BF-4470-B7C0-44387CB3B66A}"/>
    <pc:docChg chg="modSld">
      <pc:chgData name="Educacion Ejecutiva – Escuela de Gestión" userId="a4578ff3-7a74-4ece-b3ad-37177d82d046" providerId="ADAL" clId="{22953D2A-E1BF-4470-B7C0-44387CB3B66A}" dt="2022-09-29T18:17:57.651" v="6" actId="20577"/>
      <pc:docMkLst>
        <pc:docMk/>
      </pc:docMkLst>
      <pc:sldChg chg="modSp mod">
        <pc:chgData name="Educacion Ejecutiva – Escuela de Gestión" userId="a4578ff3-7a74-4ece-b3ad-37177d82d046" providerId="ADAL" clId="{22953D2A-E1BF-4470-B7C0-44387CB3B66A}" dt="2022-09-29T18:17:57.651" v="6" actId="20577"/>
        <pc:sldMkLst>
          <pc:docMk/>
          <pc:sldMk cId="3325953289" sldId="263"/>
        </pc:sldMkLst>
        <pc:spChg chg="mod">
          <ac:chgData name="Educacion Ejecutiva – Escuela de Gestión" userId="a4578ff3-7a74-4ece-b3ad-37177d82d046" providerId="ADAL" clId="{22953D2A-E1BF-4470-B7C0-44387CB3B66A}" dt="2022-09-29T18:17:57.651" v="6" actId="20577"/>
          <ac:spMkLst>
            <pc:docMk/>
            <pc:sldMk cId="3325953289" sldId="263"/>
            <ac:spMk id="5" creationId="{FF41F212-B5CF-4555-8239-94EC0A0FFFBC}"/>
          </ac:spMkLst>
        </pc:spChg>
      </pc:sldChg>
      <pc:sldChg chg="modSp mod">
        <pc:chgData name="Educacion Ejecutiva – Escuela de Gestión" userId="a4578ff3-7a74-4ece-b3ad-37177d82d046" providerId="ADAL" clId="{22953D2A-E1BF-4470-B7C0-44387CB3B66A}" dt="2022-09-29T18:16:24.617" v="0" actId="1076"/>
        <pc:sldMkLst>
          <pc:docMk/>
          <pc:sldMk cId="711372520" sldId="281"/>
        </pc:sldMkLst>
        <pc:spChg chg="mod">
          <ac:chgData name="Educacion Ejecutiva – Escuela de Gestión" userId="a4578ff3-7a74-4ece-b3ad-37177d82d046" providerId="ADAL" clId="{22953D2A-E1BF-4470-B7C0-44387CB3B66A}" dt="2022-09-29T18:16:24.617" v="0" actId="1076"/>
          <ac:spMkLst>
            <pc:docMk/>
            <pc:sldMk cId="711372520" sldId="281"/>
            <ac:spMk id="3" creationId="{4E51503E-63F4-4AC5-BA34-920E297BF105}"/>
          </ac:spMkLst>
        </pc:spChg>
      </pc:sldChg>
      <pc:sldChg chg="modSp mod">
        <pc:chgData name="Educacion Ejecutiva – Escuela de Gestión" userId="a4578ff3-7a74-4ece-b3ad-37177d82d046" providerId="ADAL" clId="{22953D2A-E1BF-4470-B7C0-44387CB3B66A}" dt="2022-09-29T18:16:32.808" v="5" actId="20577"/>
        <pc:sldMkLst>
          <pc:docMk/>
          <pc:sldMk cId="1967295410" sldId="285"/>
        </pc:sldMkLst>
        <pc:spChg chg="mod">
          <ac:chgData name="Educacion Ejecutiva – Escuela de Gestión" userId="a4578ff3-7a74-4ece-b3ad-37177d82d046" providerId="ADAL" clId="{22953D2A-E1BF-4470-B7C0-44387CB3B66A}" dt="2022-09-29T18:16:32.808" v="5" actId="20577"/>
          <ac:spMkLst>
            <pc:docMk/>
            <pc:sldMk cId="1967295410" sldId="285"/>
            <ac:spMk id="9" creationId="{9B2A8BF3-1494-4A40-A0CC-8DB229A86825}"/>
          </ac:spMkLst>
        </pc:spChg>
      </pc:sldChg>
    </pc:docChg>
  </pc:docChgLst>
  <pc:docChgLst>
    <pc:chgData name="Nahuel Del Giúdice" userId="3c402b32-0d4c-4576-a315-fa606a50c8bc" providerId="ADAL" clId="{FA46EDFC-A9C5-4F86-B3BB-ABF0D58DE0D5}"/>
    <pc:docChg chg="modSld">
      <pc:chgData name="Nahuel Del Giúdice" userId="3c402b32-0d4c-4576-a315-fa606a50c8bc" providerId="ADAL" clId="{FA46EDFC-A9C5-4F86-B3BB-ABF0D58DE0D5}" dt="2022-10-26T19:39:43.449" v="0" actId="403"/>
      <pc:docMkLst>
        <pc:docMk/>
      </pc:docMkLst>
      <pc:sldChg chg="modSp mod">
        <pc:chgData name="Nahuel Del Giúdice" userId="3c402b32-0d4c-4576-a315-fa606a50c8bc" providerId="ADAL" clId="{FA46EDFC-A9C5-4F86-B3BB-ABF0D58DE0D5}" dt="2022-10-26T19:39:43.449" v="0" actId="403"/>
        <pc:sldMkLst>
          <pc:docMk/>
          <pc:sldMk cId="3754315788" sldId="265"/>
        </pc:sldMkLst>
        <pc:spChg chg="mod">
          <ac:chgData name="Nahuel Del Giúdice" userId="3c402b32-0d4c-4576-a315-fa606a50c8bc" providerId="ADAL" clId="{FA46EDFC-A9C5-4F86-B3BB-ABF0D58DE0D5}" dt="2022-10-26T19:39:43.449" v="0" actId="403"/>
          <ac:spMkLst>
            <pc:docMk/>
            <pc:sldMk cId="3754315788" sldId="265"/>
            <ac:spMk id="5" creationId="{B3E31642-2F7F-4406-BF12-F4AE22E12118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31E295-AB1D-46C5-B20F-7B815B5321F0}" type="doc">
      <dgm:prSet loTypeId="urn:microsoft.com/office/officeart/2005/8/layout/radial5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B5466AF4-C8C1-4062-96A3-0B14E9878057}">
      <dgm:prSet phldrT="[Texto]"/>
      <dgm:spPr/>
      <dgm:t>
        <a:bodyPr/>
        <a:lstStyle/>
        <a:p>
          <a:r>
            <a:rPr lang="es-AR" b="1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gm:t>
    </dgm:pt>
    <dgm:pt modelId="{DD9C27F1-33A4-4572-B73E-D6675AA7CBAC}" type="par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F965D919-9E6D-436B-8DE9-EBA67AD8067F}" type="sib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80C025C-51A9-42A4-902E-EF370CFDB987}">
      <dgm:prSet phldrT="[Texto]"/>
      <dgm:spPr/>
      <dgm:t>
        <a:bodyPr/>
        <a:lstStyle/>
        <a:p>
          <a:r>
            <a:rPr lang="es-AR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gm:t>
    </dgm:pt>
    <dgm:pt modelId="{1900B007-C53D-4366-8885-5DA23CAEBD6E}" type="par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2EAC69A7-6850-4B02-8582-9EF174303B4E}" type="sib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D284950-D75F-4715-B7D9-520FB00D1A0B}">
      <dgm:prSet phldrT="[Texto]" custT="1"/>
      <dgm:spPr/>
      <dgm:t>
        <a:bodyPr/>
        <a:lstStyle/>
        <a:p>
          <a:r>
            <a:rPr lang="es-AR" sz="8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gm:t>
    </dgm:pt>
    <dgm:pt modelId="{A2EF1805-A723-4457-8CBB-F28841419B1C}" type="par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200936A-908F-4D58-8F2E-2E64799BACA9}" type="sib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9E5D3C39-5362-4920-9D67-E57F2A2097FA}">
      <dgm:prSet phldrT="[Texto]" custT="1"/>
      <dgm:spPr/>
      <dgm:t>
        <a:bodyPr/>
        <a:lstStyle/>
        <a:p>
          <a:r>
            <a:rPr lang="es-AR" sz="9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gm:t>
    </dgm:pt>
    <dgm:pt modelId="{B896AB4A-B40E-4725-8277-ABABF57C8AD6}" type="par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1284A6FC-C179-4DAE-8452-BE0E4FB872A5}" type="sib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58717E12-57AC-4A8C-B12C-F1BED663D56B}">
      <dgm:prSet phldrT="[Texto]" custT="1"/>
      <dgm:spPr/>
      <dgm:t>
        <a:bodyPr/>
        <a:lstStyle/>
        <a:p>
          <a:r>
            <a:rPr lang="es-AR" sz="825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gm:t>
    </dgm:pt>
    <dgm:pt modelId="{B2DA27F8-AF01-4A7A-9C7D-8F36904B108A}" type="par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AB53029-E119-4959-9CF9-2E2A22971178}" type="sib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AAC6A5E-902F-42EC-93BA-A01C8A776D79}" type="pres">
      <dgm:prSet presAssocID="{B431E295-AB1D-46C5-B20F-7B815B5321F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86BC70F-47CB-40B9-8B99-5F9D29E47E47}" type="pres">
      <dgm:prSet presAssocID="{B5466AF4-C8C1-4062-96A3-0B14E9878057}" presName="centerShape" presStyleLbl="node0" presStyleIdx="0" presStyleCnt="1"/>
      <dgm:spPr/>
    </dgm:pt>
    <dgm:pt modelId="{1F9E9D38-98CF-42A3-B351-08013A85BD9C}" type="pres">
      <dgm:prSet presAssocID="{1900B007-C53D-4366-8885-5DA23CAEBD6E}" presName="parTrans" presStyleLbl="sibTrans2D1" presStyleIdx="0" presStyleCnt="4"/>
      <dgm:spPr/>
    </dgm:pt>
    <dgm:pt modelId="{2AEA43AC-50C4-4F8A-BFCE-516D2759F4C3}" type="pres">
      <dgm:prSet presAssocID="{1900B007-C53D-4366-8885-5DA23CAEBD6E}" presName="connectorText" presStyleLbl="sibTrans2D1" presStyleIdx="0" presStyleCnt="4"/>
      <dgm:spPr/>
    </dgm:pt>
    <dgm:pt modelId="{D78F48CE-17A2-4601-A3D2-2ED7F94C7F1A}" type="pres">
      <dgm:prSet presAssocID="{B80C025C-51A9-42A4-902E-EF370CFDB987}" presName="node" presStyleLbl="node1" presStyleIdx="0" presStyleCnt="4" custRadScaleRad="100358" custRadScaleInc="0">
        <dgm:presLayoutVars>
          <dgm:bulletEnabled val="1"/>
        </dgm:presLayoutVars>
      </dgm:prSet>
      <dgm:spPr/>
    </dgm:pt>
    <dgm:pt modelId="{B55511A9-6D7C-4B0A-B96C-8E59DC274A1C}" type="pres">
      <dgm:prSet presAssocID="{A2EF1805-A723-4457-8CBB-F28841419B1C}" presName="parTrans" presStyleLbl="sibTrans2D1" presStyleIdx="1" presStyleCnt="4"/>
      <dgm:spPr/>
    </dgm:pt>
    <dgm:pt modelId="{16F8AF7C-EED3-4C98-A590-1AFBC87A6ACE}" type="pres">
      <dgm:prSet presAssocID="{A2EF1805-A723-4457-8CBB-F28841419B1C}" presName="connectorText" presStyleLbl="sibTrans2D1" presStyleIdx="1" presStyleCnt="4"/>
      <dgm:spPr/>
    </dgm:pt>
    <dgm:pt modelId="{5FFB9117-3D30-482E-8A64-7ACC24393480}" type="pres">
      <dgm:prSet presAssocID="{6D284950-D75F-4715-B7D9-520FB00D1A0B}" presName="node" presStyleLbl="node1" presStyleIdx="1" presStyleCnt="4">
        <dgm:presLayoutVars>
          <dgm:bulletEnabled val="1"/>
        </dgm:presLayoutVars>
      </dgm:prSet>
      <dgm:spPr/>
    </dgm:pt>
    <dgm:pt modelId="{9B5FC811-262D-4FCE-90F4-8638F0FF13BF}" type="pres">
      <dgm:prSet presAssocID="{B896AB4A-B40E-4725-8277-ABABF57C8AD6}" presName="parTrans" presStyleLbl="sibTrans2D1" presStyleIdx="2" presStyleCnt="4"/>
      <dgm:spPr/>
    </dgm:pt>
    <dgm:pt modelId="{8DE58059-1A1F-4C9A-9708-EE6957A81CDF}" type="pres">
      <dgm:prSet presAssocID="{B896AB4A-B40E-4725-8277-ABABF57C8AD6}" presName="connectorText" presStyleLbl="sibTrans2D1" presStyleIdx="2" presStyleCnt="4"/>
      <dgm:spPr/>
    </dgm:pt>
    <dgm:pt modelId="{1BA40479-6554-499C-A399-4FE4D7D4D904}" type="pres">
      <dgm:prSet presAssocID="{9E5D3C39-5362-4920-9D67-E57F2A2097FA}" presName="node" presStyleLbl="node1" presStyleIdx="2" presStyleCnt="4">
        <dgm:presLayoutVars>
          <dgm:bulletEnabled val="1"/>
        </dgm:presLayoutVars>
      </dgm:prSet>
      <dgm:spPr/>
    </dgm:pt>
    <dgm:pt modelId="{82E026ED-CBA6-4A91-843E-1F80AADE5124}" type="pres">
      <dgm:prSet presAssocID="{B2DA27F8-AF01-4A7A-9C7D-8F36904B108A}" presName="parTrans" presStyleLbl="sibTrans2D1" presStyleIdx="3" presStyleCnt="4"/>
      <dgm:spPr/>
    </dgm:pt>
    <dgm:pt modelId="{051FA5B3-2D92-48E5-8E0E-E73B14658F57}" type="pres">
      <dgm:prSet presAssocID="{B2DA27F8-AF01-4A7A-9C7D-8F36904B108A}" presName="connectorText" presStyleLbl="sibTrans2D1" presStyleIdx="3" presStyleCnt="4"/>
      <dgm:spPr/>
    </dgm:pt>
    <dgm:pt modelId="{1675C53D-2ABF-45F4-AF1B-6DE07C62CFD4}" type="pres">
      <dgm:prSet presAssocID="{58717E12-57AC-4A8C-B12C-F1BED663D56B}" presName="node" presStyleLbl="node1" presStyleIdx="3" presStyleCnt="4">
        <dgm:presLayoutVars>
          <dgm:bulletEnabled val="1"/>
        </dgm:presLayoutVars>
      </dgm:prSet>
      <dgm:spPr/>
    </dgm:pt>
  </dgm:ptLst>
  <dgm:cxnLst>
    <dgm:cxn modelId="{BCC4B602-2E8A-4A16-AAF1-881BE2221844}" srcId="{B431E295-AB1D-46C5-B20F-7B815B5321F0}" destId="{B5466AF4-C8C1-4062-96A3-0B14E9878057}" srcOrd="0" destOrd="0" parTransId="{DD9C27F1-33A4-4572-B73E-D6675AA7CBAC}" sibTransId="{F965D919-9E6D-436B-8DE9-EBA67AD8067F}"/>
    <dgm:cxn modelId="{3E5F380B-6DEA-4B6A-BECE-A34DB123064B}" type="presOf" srcId="{A2EF1805-A723-4457-8CBB-F28841419B1C}" destId="{16F8AF7C-EED3-4C98-A590-1AFBC87A6ACE}" srcOrd="1" destOrd="0" presId="urn:microsoft.com/office/officeart/2005/8/layout/radial5"/>
    <dgm:cxn modelId="{2A781920-7DE6-4C7A-AAF0-0B5DC8D1F780}" type="presOf" srcId="{9E5D3C39-5362-4920-9D67-E57F2A2097FA}" destId="{1BA40479-6554-499C-A399-4FE4D7D4D904}" srcOrd="0" destOrd="0" presId="urn:microsoft.com/office/officeart/2005/8/layout/radial5"/>
    <dgm:cxn modelId="{2764CE4A-EA7A-4AAE-83BF-CABE08FB7ED5}" srcId="{B5466AF4-C8C1-4062-96A3-0B14E9878057}" destId="{9E5D3C39-5362-4920-9D67-E57F2A2097FA}" srcOrd="2" destOrd="0" parTransId="{B896AB4A-B40E-4725-8277-ABABF57C8AD6}" sibTransId="{1284A6FC-C179-4DAE-8452-BE0E4FB872A5}"/>
    <dgm:cxn modelId="{6B0B406C-4746-4911-B827-5ED536B0C5DE}" type="presOf" srcId="{B896AB4A-B40E-4725-8277-ABABF57C8AD6}" destId="{8DE58059-1A1F-4C9A-9708-EE6957A81CDF}" srcOrd="1" destOrd="0" presId="urn:microsoft.com/office/officeart/2005/8/layout/radial5"/>
    <dgm:cxn modelId="{57A07553-4BFB-47EE-97FA-51087BB3A73C}" type="presOf" srcId="{B431E295-AB1D-46C5-B20F-7B815B5321F0}" destId="{6AAC6A5E-902F-42EC-93BA-A01C8A776D79}" srcOrd="0" destOrd="0" presId="urn:microsoft.com/office/officeart/2005/8/layout/radial5"/>
    <dgm:cxn modelId="{CF740180-DE6F-4E64-843A-89660E3FB9FC}" type="presOf" srcId="{58717E12-57AC-4A8C-B12C-F1BED663D56B}" destId="{1675C53D-2ABF-45F4-AF1B-6DE07C62CFD4}" srcOrd="0" destOrd="0" presId="urn:microsoft.com/office/officeart/2005/8/layout/radial5"/>
    <dgm:cxn modelId="{D7D6C481-632F-4DDD-8DCB-1DBC7A309EAA}" type="presOf" srcId="{B896AB4A-B40E-4725-8277-ABABF57C8AD6}" destId="{9B5FC811-262D-4FCE-90F4-8638F0FF13BF}" srcOrd="0" destOrd="0" presId="urn:microsoft.com/office/officeart/2005/8/layout/radial5"/>
    <dgm:cxn modelId="{79A8119B-582A-4923-A359-1E672F984FC8}" type="presOf" srcId="{B80C025C-51A9-42A4-902E-EF370CFDB987}" destId="{D78F48CE-17A2-4601-A3D2-2ED7F94C7F1A}" srcOrd="0" destOrd="0" presId="urn:microsoft.com/office/officeart/2005/8/layout/radial5"/>
    <dgm:cxn modelId="{B06FBCAF-51AC-43FF-AD4B-F1AE4B35218D}" srcId="{B5466AF4-C8C1-4062-96A3-0B14E9878057}" destId="{B80C025C-51A9-42A4-902E-EF370CFDB987}" srcOrd="0" destOrd="0" parTransId="{1900B007-C53D-4366-8885-5DA23CAEBD6E}" sibTransId="{2EAC69A7-6850-4B02-8582-9EF174303B4E}"/>
    <dgm:cxn modelId="{2AAD27B2-ED47-467F-863F-921ECEF4E2EF}" type="presOf" srcId="{A2EF1805-A723-4457-8CBB-F28841419B1C}" destId="{B55511A9-6D7C-4B0A-B96C-8E59DC274A1C}" srcOrd="0" destOrd="0" presId="urn:microsoft.com/office/officeart/2005/8/layout/radial5"/>
    <dgm:cxn modelId="{13F81BC8-51E5-4FFF-BA61-5368CFA89E9A}" srcId="{B5466AF4-C8C1-4062-96A3-0B14E9878057}" destId="{58717E12-57AC-4A8C-B12C-F1BED663D56B}" srcOrd="3" destOrd="0" parTransId="{B2DA27F8-AF01-4A7A-9C7D-8F36904B108A}" sibTransId="{BAB53029-E119-4959-9CF9-2E2A22971178}"/>
    <dgm:cxn modelId="{75EDD0CB-5522-4442-A18B-A841133A1C34}" type="presOf" srcId="{1900B007-C53D-4366-8885-5DA23CAEBD6E}" destId="{1F9E9D38-98CF-42A3-B351-08013A85BD9C}" srcOrd="0" destOrd="0" presId="urn:microsoft.com/office/officeart/2005/8/layout/radial5"/>
    <dgm:cxn modelId="{C31727D2-541F-499E-8F56-97C73E9796B2}" type="presOf" srcId="{6D284950-D75F-4715-B7D9-520FB00D1A0B}" destId="{5FFB9117-3D30-482E-8A64-7ACC24393480}" srcOrd="0" destOrd="0" presId="urn:microsoft.com/office/officeart/2005/8/layout/radial5"/>
    <dgm:cxn modelId="{58727FD3-6AB9-42D0-A683-7809F2794B71}" type="presOf" srcId="{B2DA27F8-AF01-4A7A-9C7D-8F36904B108A}" destId="{82E026ED-CBA6-4A91-843E-1F80AADE5124}" srcOrd="0" destOrd="0" presId="urn:microsoft.com/office/officeart/2005/8/layout/radial5"/>
    <dgm:cxn modelId="{866F3CD5-D3D4-4B32-B842-5CE685E91580}" type="presOf" srcId="{1900B007-C53D-4366-8885-5DA23CAEBD6E}" destId="{2AEA43AC-50C4-4F8A-BFCE-516D2759F4C3}" srcOrd="1" destOrd="0" presId="urn:microsoft.com/office/officeart/2005/8/layout/radial5"/>
    <dgm:cxn modelId="{003B2DD8-AE3D-41B1-BDC4-FA89A83B425D}" type="presOf" srcId="{B5466AF4-C8C1-4062-96A3-0B14E9878057}" destId="{486BC70F-47CB-40B9-8B99-5F9D29E47E47}" srcOrd="0" destOrd="0" presId="urn:microsoft.com/office/officeart/2005/8/layout/radial5"/>
    <dgm:cxn modelId="{E10E4FF3-AB40-4BC2-B1ED-0EDA9E7C7131}" srcId="{B5466AF4-C8C1-4062-96A3-0B14E9878057}" destId="{6D284950-D75F-4715-B7D9-520FB00D1A0B}" srcOrd="1" destOrd="0" parTransId="{A2EF1805-A723-4457-8CBB-F28841419B1C}" sibTransId="{6200936A-908F-4D58-8F2E-2E64799BACA9}"/>
    <dgm:cxn modelId="{85D051FC-77B5-4FCD-9212-9FD8BA09C52A}" type="presOf" srcId="{B2DA27F8-AF01-4A7A-9C7D-8F36904B108A}" destId="{051FA5B3-2D92-48E5-8E0E-E73B14658F57}" srcOrd="1" destOrd="0" presId="urn:microsoft.com/office/officeart/2005/8/layout/radial5"/>
    <dgm:cxn modelId="{6619ED52-0882-4D27-83F6-988860F5E48A}" type="presParOf" srcId="{6AAC6A5E-902F-42EC-93BA-A01C8A776D79}" destId="{486BC70F-47CB-40B9-8B99-5F9D29E47E47}" srcOrd="0" destOrd="0" presId="urn:microsoft.com/office/officeart/2005/8/layout/radial5"/>
    <dgm:cxn modelId="{D937567A-4C4C-4BB0-A5C4-F943D7653B61}" type="presParOf" srcId="{6AAC6A5E-902F-42EC-93BA-A01C8A776D79}" destId="{1F9E9D38-98CF-42A3-B351-08013A85BD9C}" srcOrd="1" destOrd="0" presId="urn:microsoft.com/office/officeart/2005/8/layout/radial5"/>
    <dgm:cxn modelId="{9719AFDD-E8DE-40C7-B749-5B5960E5779E}" type="presParOf" srcId="{1F9E9D38-98CF-42A3-B351-08013A85BD9C}" destId="{2AEA43AC-50C4-4F8A-BFCE-516D2759F4C3}" srcOrd="0" destOrd="0" presId="urn:microsoft.com/office/officeart/2005/8/layout/radial5"/>
    <dgm:cxn modelId="{178A3055-F8B5-4589-97E4-50E7730C262E}" type="presParOf" srcId="{6AAC6A5E-902F-42EC-93BA-A01C8A776D79}" destId="{D78F48CE-17A2-4601-A3D2-2ED7F94C7F1A}" srcOrd="2" destOrd="0" presId="urn:microsoft.com/office/officeart/2005/8/layout/radial5"/>
    <dgm:cxn modelId="{31FD5114-1FF8-4114-AF91-D5FCF8433407}" type="presParOf" srcId="{6AAC6A5E-902F-42EC-93BA-A01C8A776D79}" destId="{B55511A9-6D7C-4B0A-B96C-8E59DC274A1C}" srcOrd="3" destOrd="0" presId="urn:microsoft.com/office/officeart/2005/8/layout/radial5"/>
    <dgm:cxn modelId="{68B1EEC5-2F4D-468E-B1DE-0C099761F634}" type="presParOf" srcId="{B55511A9-6D7C-4B0A-B96C-8E59DC274A1C}" destId="{16F8AF7C-EED3-4C98-A590-1AFBC87A6ACE}" srcOrd="0" destOrd="0" presId="urn:microsoft.com/office/officeart/2005/8/layout/radial5"/>
    <dgm:cxn modelId="{A0E53EE1-F2DE-4B8C-886F-1B4629CD62B6}" type="presParOf" srcId="{6AAC6A5E-902F-42EC-93BA-A01C8A776D79}" destId="{5FFB9117-3D30-482E-8A64-7ACC24393480}" srcOrd="4" destOrd="0" presId="urn:microsoft.com/office/officeart/2005/8/layout/radial5"/>
    <dgm:cxn modelId="{0321C3F0-38B7-4936-974F-A09A79FC6349}" type="presParOf" srcId="{6AAC6A5E-902F-42EC-93BA-A01C8A776D79}" destId="{9B5FC811-262D-4FCE-90F4-8638F0FF13BF}" srcOrd="5" destOrd="0" presId="urn:microsoft.com/office/officeart/2005/8/layout/radial5"/>
    <dgm:cxn modelId="{82FDC365-848C-4188-8818-34C8E0A8D7E4}" type="presParOf" srcId="{9B5FC811-262D-4FCE-90F4-8638F0FF13BF}" destId="{8DE58059-1A1F-4C9A-9708-EE6957A81CDF}" srcOrd="0" destOrd="0" presId="urn:microsoft.com/office/officeart/2005/8/layout/radial5"/>
    <dgm:cxn modelId="{B800095F-50B7-482A-8B9B-4A86DE7D0713}" type="presParOf" srcId="{6AAC6A5E-902F-42EC-93BA-A01C8A776D79}" destId="{1BA40479-6554-499C-A399-4FE4D7D4D904}" srcOrd="6" destOrd="0" presId="urn:microsoft.com/office/officeart/2005/8/layout/radial5"/>
    <dgm:cxn modelId="{B3F0C3E2-DAC4-4752-A0FB-0F6FE9B45A80}" type="presParOf" srcId="{6AAC6A5E-902F-42EC-93BA-A01C8A776D79}" destId="{82E026ED-CBA6-4A91-843E-1F80AADE5124}" srcOrd="7" destOrd="0" presId="urn:microsoft.com/office/officeart/2005/8/layout/radial5"/>
    <dgm:cxn modelId="{9E12AC16-7CB1-4D5C-8715-051A2920BADA}" type="presParOf" srcId="{82E026ED-CBA6-4A91-843E-1F80AADE5124}" destId="{051FA5B3-2D92-48E5-8E0E-E73B14658F57}" srcOrd="0" destOrd="0" presId="urn:microsoft.com/office/officeart/2005/8/layout/radial5"/>
    <dgm:cxn modelId="{386B41C1-8114-48CD-8D63-138D32F45C64}" type="presParOf" srcId="{6AAC6A5E-902F-42EC-93BA-A01C8A776D79}" destId="{1675C53D-2ABF-45F4-AF1B-6DE07C62CFD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6BC70F-47CB-40B9-8B99-5F9D29E47E47}">
      <dsp:nvSpPr>
        <dsp:cNvPr id="0" name=""/>
        <dsp:cNvSpPr/>
      </dsp:nvSpPr>
      <dsp:spPr>
        <a:xfrm>
          <a:off x="2262397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b="1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sp:txBody>
      <dsp:txXfrm>
        <a:off x="2416296" y="1627441"/>
        <a:ext cx="743087" cy="743087"/>
      </dsp:txXfrm>
    </dsp:sp>
    <dsp:sp modelId="{1F9E9D38-98CF-42A3-B351-08013A85BD9C}">
      <dsp:nvSpPr>
        <dsp:cNvPr id="0" name=""/>
        <dsp:cNvSpPr/>
      </dsp:nvSpPr>
      <dsp:spPr>
        <a:xfrm rot="16200000">
          <a:off x="2675836" y="1089903"/>
          <a:ext cx="224008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437" y="1194964"/>
        <a:ext cx="156806" cy="214380"/>
      </dsp:txXfrm>
    </dsp:sp>
    <dsp:sp modelId="{D78F48CE-17A2-4601-A3D2-2ED7F94C7F1A}">
      <dsp:nvSpPr>
        <dsp:cNvPr id="0" name=""/>
        <dsp:cNvSpPr/>
      </dsp:nvSpPr>
      <dsp:spPr>
        <a:xfrm>
          <a:off x="2262397" y="0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sp:txBody>
      <dsp:txXfrm>
        <a:off x="2416296" y="153899"/>
        <a:ext cx="743087" cy="743087"/>
      </dsp:txXfrm>
    </dsp:sp>
    <dsp:sp modelId="{B55511A9-6D7C-4B0A-B96C-8E59DC274A1C}">
      <dsp:nvSpPr>
        <dsp:cNvPr id="0" name=""/>
        <dsp:cNvSpPr/>
      </dsp:nvSpPr>
      <dsp:spPr>
        <a:xfrm>
          <a:off x="3405764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3405764" y="1891794"/>
        <a:ext cx="155957" cy="214380"/>
      </dsp:txXfrm>
    </dsp:sp>
    <dsp:sp modelId="{5FFB9117-3D30-482E-8A64-7ACC24393480}">
      <dsp:nvSpPr>
        <dsp:cNvPr id="0" name=""/>
        <dsp:cNvSpPr/>
      </dsp:nvSpPr>
      <dsp:spPr>
        <a:xfrm>
          <a:off x="3733654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sp:txBody>
      <dsp:txXfrm>
        <a:off x="3887553" y="1627441"/>
        <a:ext cx="743087" cy="743087"/>
      </dsp:txXfrm>
    </dsp:sp>
    <dsp:sp modelId="{9B5FC811-262D-4FCE-90F4-8638F0FF13BF}">
      <dsp:nvSpPr>
        <dsp:cNvPr id="0" name=""/>
        <dsp:cNvSpPr/>
      </dsp:nvSpPr>
      <dsp:spPr>
        <a:xfrm rot="5400000">
          <a:off x="2676442" y="2549657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862" y="2587698"/>
        <a:ext cx="155957" cy="214380"/>
      </dsp:txXfrm>
    </dsp:sp>
    <dsp:sp modelId="{1BA40479-6554-499C-A399-4FE4D7D4D904}">
      <dsp:nvSpPr>
        <dsp:cNvPr id="0" name=""/>
        <dsp:cNvSpPr/>
      </dsp:nvSpPr>
      <dsp:spPr>
        <a:xfrm>
          <a:off x="2262397" y="2944798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sp:txBody>
      <dsp:txXfrm>
        <a:off x="2416296" y="3098697"/>
        <a:ext cx="743087" cy="743087"/>
      </dsp:txXfrm>
    </dsp:sp>
    <dsp:sp modelId="{82E026ED-CBA6-4A91-843E-1F80AADE5124}">
      <dsp:nvSpPr>
        <dsp:cNvPr id="0" name=""/>
        <dsp:cNvSpPr/>
      </dsp:nvSpPr>
      <dsp:spPr>
        <a:xfrm rot="10800000">
          <a:off x="1947119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 rot="10800000">
        <a:off x="2013958" y="1891794"/>
        <a:ext cx="155957" cy="214380"/>
      </dsp:txXfrm>
    </dsp:sp>
    <dsp:sp modelId="{1675C53D-2ABF-45F4-AF1B-6DE07C62CFD4}">
      <dsp:nvSpPr>
        <dsp:cNvPr id="0" name=""/>
        <dsp:cNvSpPr/>
      </dsp:nvSpPr>
      <dsp:spPr>
        <a:xfrm>
          <a:off x="791141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66712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25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sp:txBody>
      <dsp:txXfrm>
        <a:off x="945040" y="1627441"/>
        <a:ext cx="743087" cy="743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01 PORTA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9249" y="214113"/>
            <a:ext cx="9601200" cy="14859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Inicio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 dirty="0"/>
              <a:t>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2B11C4D-048F-4738-9FA4-EA6D4E1A88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47067" y="177798"/>
            <a:ext cx="895627" cy="89562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3E2508-0ADC-4715-8F0A-0E8975BFBB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926505" y="5981644"/>
            <a:ext cx="1148404" cy="76943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75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title="Side bar"/>
          <p:cNvSpPr/>
          <p:nvPr/>
        </p:nvSpPr>
        <p:spPr>
          <a:xfrm>
            <a:off x="0" y="5867400"/>
            <a:ext cx="12192000" cy="990600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B47784F-072F-442F-9F26-F9CF8DFD6CF0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08295" y="6039288"/>
            <a:ext cx="940913" cy="630412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E770505-9945-4C58-9BF3-D36B611A8030}"/>
              </a:ext>
            </a:extLst>
          </p:cNvPr>
          <p:cNvSpPr txBox="1">
            <a:spLocks/>
          </p:cNvSpPr>
          <p:nvPr userDrawn="1"/>
        </p:nvSpPr>
        <p:spPr>
          <a:xfrm>
            <a:off x="5767883" y="5867400"/>
            <a:ext cx="628083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50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050" dirty="0"/>
              <a:t>Av. Paseo Colón 823 10°</a:t>
            </a:r>
          </a:p>
          <a:p>
            <a:pPr algn="r"/>
            <a:r>
              <a:rPr lang="en-US" sz="1050" dirty="0"/>
              <a:t>Ciudad de Buenos Aires, Argentina</a:t>
            </a:r>
            <a:br>
              <a:rPr lang="en-US" sz="1050" dirty="0"/>
            </a:br>
            <a:r>
              <a:rPr lang="en-US" sz="1050" dirty="0"/>
              <a:t>Tel. 4361-8778</a:t>
            </a:r>
            <a:br>
              <a:rPr lang="en-US" sz="1050" dirty="0"/>
            </a:br>
            <a:r>
              <a:rPr lang="en-US" sz="1050" dirty="0"/>
              <a:t>educacionejecutiva@camarco.org.ar 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4C53F88-7DEE-4BE2-9F4A-9B50E2C8EFFC}"/>
              </a:ext>
            </a:extLst>
          </p:cNvPr>
          <p:cNvSpPr txBox="1">
            <a:spLocks/>
          </p:cNvSpPr>
          <p:nvPr userDrawn="1"/>
        </p:nvSpPr>
        <p:spPr>
          <a:xfrm>
            <a:off x="76200" y="5867400"/>
            <a:ext cx="1219200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www.camarco.org.ar | www.egc-virtual.org.ar</a:t>
            </a:r>
            <a:endParaRPr lang="en-US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E5546358-5425-48E3-8924-134412DB86F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437" y="6030053"/>
            <a:ext cx="665296" cy="665296"/>
          </a:xfrm>
          <a:prstGeom prst="rect">
            <a:avLst/>
          </a:prstGeom>
        </p:spPr>
      </p:pic>
      <p:sp>
        <p:nvSpPr>
          <p:cNvPr id="15" name="Rectangle 8" title="Side bar">
            <a:extLst>
              <a:ext uri="{FF2B5EF4-FFF2-40B4-BE49-F238E27FC236}">
                <a16:creationId xmlns:a16="http://schemas.microsoft.com/office/drawing/2014/main" id="{C604BAA3-CAE6-4D2E-8B2E-3ACEC4F703D0}"/>
              </a:ext>
            </a:extLst>
          </p:cNvPr>
          <p:cNvSpPr/>
          <p:nvPr userDrawn="1"/>
        </p:nvSpPr>
        <p:spPr>
          <a:xfrm>
            <a:off x="0" y="5821680"/>
            <a:ext cx="12192000" cy="45719"/>
          </a:xfrm>
          <a:prstGeom prst="rect">
            <a:avLst/>
          </a:prstGeom>
          <a:solidFill>
            <a:srgbClr val="0397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sp>
        <p:nvSpPr>
          <p:cNvPr id="10" name="Rectangle 8" title="Side bar">
            <a:extLst>
              <a:ext uri="{FF2B5EF4-FFF2-40B4-BE49-F238E27FC236}">
                <a16:creationId xmlns:a16="http://schemas.microsoft.com/office/drawing/2014/main" id="{722E5CE9-8425-452E-BFBE-07F074F2237D}"/>
              </a:ext>
            </a:extLst>
          </p:cNvPr>
          <p:cNvSpPr/>
          <p:nvPr userDrawn="1"/>
        </p:nvSpPr>
        <p:spPr>
          <a:xfrm>
            <a:off x="0" y="0"/>
            <a:ext cx="12192000" cy="5821679"/>
          </a:xfrm>
          <a:prstGeom prst="rect">
            <a:avLst/>
          </a:prstGeom>
          <a:solidFill>
            <a:schemeClr val="accent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Helvetica LT Std Cond" panose="020B0506020202030204" pitchFamily="34" charset="0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97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02F3B52-47C3-4121-9251-EBDEDE804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32" y="622370"/>
            <a:ext cx="1122335" cy="112233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A5F5625-8C48-4C71-9918-2635C2890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929" y="1744705"/>
            <a:ext cx="10402632" cy="2852737"/>
          </a:xfrm>
        </p:spPr>
        <p:txBody>
          <a:bodyPr>
            <a:noAutofit/>
          </a:bodyPr>
          <a:lstStyle/>
          <a:p>
            <a:pPr algn="l"/>
            <a:r>
              <a:rPr lang="es-AR" sz="4000" dirty="0">
                <a:solidFill>
                  <a:srgbClr val="FFFFFF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GESTIÓN DE PROYECTOS - METODOLOGÍA PMI</a:t>
            </a:r>
            <a:endParaRPr lang="es-AR" sz="40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D073E1-5D08-4340-8731-F77F04832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54262" y="5666228"/>
            <a:ext cx="9612971" cy="1143324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s-AR">
                <a:solidFill>
                  <a:schemeClr val="tx2"/>
                </a:solidFill>
              </a:rPr>
              <a:t>EDICIÓN 2022</a:t>
            </a:r>
            <a:endParaRPr lang="es-AR" dirty="0">
              <a:solidFill>
                <a:schemeClr val="tx2"/>
              </a:solidFill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2EB2D24-B8BE-4EA5-B13B-49A6F6163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270" y="622370"/>
            <a:ext cx="1587294" cy="106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22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áfico 6" descr="Grúa">
            <a:extLst>
              <a:ext uri="{FF2B5EF4-FFF2-40B4-BE49-F238E27FC236}">
                <a16:creationId xmlns:a16="http://schemas.microsoft.com/office/drawing/2014/main" id="{9C8E88AC-BE78-4559-8E1D-C75002B93E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24680"/>
          <a:stretch/>
        </p:blipFill>
        <p:spPr>
          <a:xfrm>
            <a:off x="3472545" y="-609598"/>
            <a:ext cx="8530771" cy="6425434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713738" y="896644"/>
            <a:ext cx="10764524" cy="56116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¿DE QUÉ TRATA EL CURSO?</a:t>
            </a:r>
          </a:p>
          <a:p>
            <a:pPr marL="0" indent="0">
              <a:buNone/>
            </a:pPr>
            <a:endParaRPr lang="es-ES" sz="1600" b="1" dirty="0">
              <a:solidFill>
                <a:srgbClr val="0397D6"/>
              </a:solidFill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Los asistentes de este curso podrán conocer los principales elementos (procesos, técnicas y herramientas) que componen el “estado del arte” de la gestión de proyectos, visto como una disciplina orientada a colaborar con la visión y misión de las organizaciones.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Se trabajarán los principales criterios de estructuración, planificación y control de proyectos desde el punto de vista de quien lo dirige y de su equipo de colaboradores. Se tratará, asimismo, la relación con otros actores, como la gerencia de la organización ejecutora, los clientes (internos y externos) de los proyectos y los contratistas.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El curso está basado en la Edición 6 de la Guía del PMBOK® (Project Management </a:t>
            </a:r>
            <a:r>
              <a:rPr lang="es-ES" sz="1800" dirty="0" err="1">
                <a:solidFill>
                  <a:schemeClr val="bg1">
                    <a:lumMod val="50000"/>
                  </a:schemeClr>
                </a:solidFill>
              </a:rPr>
              <a:t>Body</a:t>
            </a: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dirty="0" err="1">
                <a:solidFill>
                  <a:schemeClr val="bg1">
                    <a:lumMod val="50000"/>
                  </a:schemeClr>
                </a:solidFill>
              </a:rPr>
              <a:t>of</a:t>
            </a: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dirty="0" err="1">
                <a:solidFill>
                  <a:schemeClr val="bg1">
                    <a:lumMod val="50000"/>
                  </a:schemeClr>
                </a:solidFill>
              </a:rPr>
              <a:t>Knowledge</a:t>
            </a: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) del PMI® (Project Management </a:t>
            </a:r>
            <a:r>
              <a:rPr lang="es-ES" sz="1800" dirty="0" err="1">
                <a:solidFill>
                  <a:schemeClr val="bg1">
                    <a:lumMod val="50000"/>
                  </a:schemeClr>
                </a:solidFill>
              </a:rPr>
              <a:t>Institute</a:t>
            </a: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).</a:t>
            </a:r>
          </a:p>
          <a:p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372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 descr="Ojo de buey">
            <a:extLst>
              <a:ext uri="{FF2B5EF4-FFF2-40B4-BE49-F238E27FC236}">
                <a16:creationId xmlns:a16="http://schemas.microsoft.com/office/drawing/2014/main" id="{A4DAC4AC-79CD-4AAB-874E-E31062158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0825" y="-1415904"/>
            <a:ext cx="7331175" cy="7331175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DESTINATARIOS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El curso está orientado a personas que estén dirigiendo o participando de proyectos. 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Profesionales que quieran obtener la Certificación Project Management Professional (PMP) del PMI.</a:t>
            </a: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OBJETIVOS</a:t>
            </a:r>
          </a:p>
          <a:p>
            <a:pPr lvl="0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Incorporar y aplicar los fundamentos y metodología de gestión de proyectos.</a:t>
            </a: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Reconocer el estado del arte de la disciplina.</a:t>
            </a: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Relacionar a los estándares con los proyectos reales de la vida profesional de los asistentes.</a:t>
            </a: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Complementar los aspectos del saber técnico con habilidades de gestión.</a:t>
            </a:r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lvl="0" indent="0">
              <a:buNone/>
            </a:pPr>
            <a:br>
              <a:rPr lang="es-AR" sz="1600" dirty="0">
                <a:solidFill>
                  <a:schemeClr val="bg1">
                    <a:lumMod val="50000"/>
                  </a:schemeClr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37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 descr="Micrófono de radiocomunicación">
            <a:extLst>
              <a:ext uri="{FF2B5EF4-FFF2-40B4-BE49-F238E27FC236}">
                <a16:creationId xmlns:a16="http://schemas.microsoft.com/office/drawing/2014/main" id="{32CDADCB-3DE7-47E5-B1E0-1BC8E773B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0835"/>
          <a:stretch/>
        </p:blipFill>
        <p:spPr>
          <a:xfrm>
            <a:off x="4123026" y="-1494970"/>
            <a:ext cx="8068974" cy="7310806"/>
          </a:xfrm>
          <a:prstGeom prst="rect">
            <a:avLst/>
          </a:prstGeom>
        </p:spPr>
      </p:pic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9B2A8BF3-1494-4A40-A0CC-8DB229A8682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DOCENTE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1901952" lvl="4" indent="0">
              <a:buNone/>
            </a:pPr>
            <a:endParaRPr lang="es-ES" b="1" dirty="0">
              <a:solidFill>
                <a:schemeClr val="bg1">
                  <a:lumMod val="50000"/>
                </a:schemeClr>
              </a:solidFill>
            </a:endParaRPr>
          </a:p>
          <a:p>
            <a:pPr marL="2816352" lvl="6" indent="0">
              <a:buNone/>
            </a:pPr>
            <a:r>
              <a:rPr lang="es-ES" sz="1600" b="1" i="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ING. RAUL BELLOMUSTO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Project Manager con 25 años de experiencia en el campo de las Telecomunicaciones. Desde hace más de 20 años está dedicado de forma exclusiva al Project Management y demás aspectos de negocio.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Abocado de manera free-lance a la prestación de Servicios Profesionales en Project Management, Change Management y Business </a:t>
            </a:r>
            <a:r>
              <a:rPr lang="es-ES" sz="1600" dirty="0" err="1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Process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 </a:t>
            </a:r>
            <a:r>
              <a:rPr lang="es-ES" sz="1600" dirty="0" err="1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Msnsgement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, sea en Educación Empresaria o Consultoría.</a:t>
            </a:r>
          </a:p>
          <a:p>
            <a:pPr lvl="6" algn="just"/>
            <a:endParaRPr lang="es-ES" sz="16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48CB9898-CB0E-42FF-8A75-861A8FED0384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4"/>
          <a:stretch>
            <a:fillRect/>
          </a:stretch>
        </p:blipFill>
        <p:spPr>
          <a:xfrm>
            <a:off x="1029843" y="1745186"/>
            <a:ext cx="2339975" cy="2339975"/>
          </a:xfrm>
          <a:ln w="25400" cap="flat" cmpd="sng">
            <a:noFill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1967295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1029049" y="513825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TEMARIO DEL CURSO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228600" marR="137160" algn="just">
              <a:lnSpc>
                <a:spcPct val="115000"/>
              </a:lnSpc>
              <a:spcBef>
                <a:spcPts val="1260"/>
              </a:spcBef>
              <a:spcAft>
                <a:spcPts val="0"/>
              </a:spcAft>
            </a:pPr>
            <a:r>
              <a:rPr lang="es-ES" sz="2400" b="1" dirty="0">
                <a:solidFill>
                  <a:srgbClr val="0397D6"/>
                </a:solidFill>
              </a:rPr>
              <a:t>Unidad 1:</a:t>
            </a:r>
            <a:r>
              <a:rPr lang="es-ES" sz="2400" dirty="0">
                <a:solidFill>
                  <a:schemeClr val="bg1">
                    <a:lumMod val="50000"/>
                  </a:schemeClr>
                </a:solidFill>
              </a:rPr>
              <a:t> Principios de la Gestión de Proyectos. La Triple Restricción.</a:t>
            </a:r>
          </a:p>
          <a:p>
            <a:pPr marL="228600" marR="137160" algn="just">
              <a:lnSpc>
                <a:spcPct val="115000"/>
              </a:lnSpc>
              <a:spcBef>
                <a:spcPts val="1260"/>
              </a:spcBef>
              <a:spcAft>
                <a:spcPts val="0"/>
              </a:spcAft>
            </a:pPr>
            <a:r>
              <a:rPr lang="es-ES" sz="2400" b="1" dirty="0">
                <a:solidFill>
                  <a:srgbClr val="0397D6"/>
                </a:solidFill>
              </a:rPr>
              <a:t>Unidad 2:</a:t>
            </a:r>
            <a:r>
              <a:rPr lang="es-ES" sz="2400" dirty="0">
                <a:solidFill>
                  <a:schemeClr val="bg1">
                    <a:lumMod val="50000"/>
                  </a:schemeClr>
                </a:solidFill>
              </a:rPr>
              <a:t> El estándar PMBOK 6ta Edición del PMI</a:t>
            </a:r>
          </a:p>
          <a:p>
            <a:pPr marL="228600" marR="137160" algn="just">
              <a:lnSpc>
                <a:spcPct val="115000"/>
              </a:lnSpc>
              <a:spcBef>
                <a:spcPts val="1260"/>
              </a:spcBef>
              <a:spcAft>
                <a:spcPts val="0"/>
              </a:spcAft>
            </a:pPr>
            <a:r>
              <a:rPr lang="es-ES" sz="2400" b="1" dirty="0">
                <a:solidFill>
                  <a:srgbClr val="0397D6"/>
                </a:solidFill>
              </a:rPr>
              <a:t>Unidad 3: </a:t>
            </a:r>
            <a:r>
              <a:rPr lang="es-ES" sz="2400" dirty="0">
                <a:solidFill>
                  <a:schemeClr val="bg1">
                    <a:lumMod val="50000"/>
                  </a:schemeClr>
                </a:solidFill>
              </a:rPr>
              <a:t>Plan de proyecto y Control del Proyecto</a:t>
            </a:r>
          </a:p>
          <a:p>
            <a:pPr marL="228600" marR="137160" algn="just">
              <a:lnSpc>
                <a:spcPct val="115000"/>
              </a:lnSpc>
              <a:spcBef>
                <a:spcPts val="1260"/>
              </a:spcBef>
              <a:spcAft>
                <a:spcPts val="0"/>
              </a:spcAft>
            </a:pPr>
            <a:r>
              <a:rPr lang="es-ES" sz="2400" b="1" dirty="0">
                <a:solidFill>
                  <a:srgbClr val="0397D6"/>
                </a:solidFill>
              </a:rPr>
              <a:t>Unidad 4: </a:t>
            </a:r>
            <a:r>
              <a:rPr lang="es-ES" sz="2400" dirty="0">
                <a:solidFill>
                  <a:schemeClr val="bg1">
                    <a:lumMod val="50000"/>
                  </a:schemeClr>
                </a:solidFill>
              </a:rPr>
              <a:t>Gestión de Riesgos del Proyecto</a:t>
            </a:r>
            <a:endParaRPr lang="es-AR" sz="2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15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áfico 12" descr="Cronómetro">
            <a:extLst>
              <a:ext uri="{FF2B5EF4-FFF2-40B4-BE49-F238E27FC236}">
                <a16:creationId xmlns:a16="http://schemas.microsoft.com/office/drawing/2014/main" id="{4E941B11-8695-4123-A867-5E4CAED86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92056" y="-1100222"/>
            <a:ext cx="7017658" cy="7017658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DIAS Y HORARIOS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Inicia </a:t>
            </a:r>
            <a:r>
              <a:rPr lang="es-AR" sz="1600">
                <a:solidFill>
                  <a:schemeClr val="bg1">
                    <a:lumMod val="50000"/>
                  </a:schemeClr>
                </a:solidFill>
              </a:rPr>
              <a:t>el 1 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de Noviembre. Martes de 10 a 12.30 horas. 6 clases.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MODALIDAD ONLINE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El curso se dicta en la plataforma online de la Escuela de Gestión de la Construcción.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Esta modalidad permite que los participantes realicen el curso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desde cualquier computadora conectada a internet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sin necesidad de trasladarse a otro sitio.</a:t>
            </a:r>
          </a:p>
          <a:p>
            <a:pPr algn="just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Nuestra propuesta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sincrónica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Es decir, tanto el docente como los participantes, se encuentran en el mismo momento en un aula online (un link al que acceden los inscriptos). Contando con micrófono y webcam se facilita la interacción como si estuviéramos todos cara a cara. Si bien las clases se graban, están demostradas las ventajas sociales del aprendizaje en común, por lo que valoramos la participación activa de todos.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53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áfico 2" descr="Informática en la nube">
            <a:extLst>
              <a:ext uri="{FF2B5EF4-FFF2-40B4-BE49-F238E27FC236}">
                <a16:creationId xmlns:a16="http://schemas.microsoft.com/office/drawing/2014/main" id="{453A1A18-9266-4ED2-9ED4-3882D4E1B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-798287" y="-1045029"/>
            <a:ext cx="6633029" cy="6633029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6096000" y="0"/>
            <a:ext cx="506695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br>
              <a:rPr lang="es-ES" sz="4000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CAMPUS VIRTUAL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mismo tiempo, contamos con un Campus Virtual (www.egc-virtual.org.ar) donde se encuentran los materiales de apoyo, lecturas y bibliografía, ejercicios, foros y todo lo necesario para propiciar la mejor experiencia educativa posible. Se accede con usuario y contraseña provistos tras realizar la inscripción.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finalizar cada clase realizamos una encuesta de satisfacción de los participantes cuyos resultados, que orientan al equipo docente a mejorar encuentro tras encuentro, estarán publicados semana a semana en nuestro Campus Virtual.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097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Bombilla">
            <a:extLst>
              <a:ext uri="{FF2B5EF4-FFF2-40B4-BE49-F238E27FC236}">
                <a16:creationId xmlns:a16="http://schemas.microsoft.com/office/drawing/2014/main" id="{2547A9AA-DD16-4960-AC97-31817FC0F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5493" y="-1791283"/>
            <a:ext cx="7532913" cy="7532913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4EFA50D3-7C9E-4A24-97B2-D07652122255}"/>
              </a:ext>
            </a:extLst>
          </p:cNvPr>
          <p:cNvSpPr txBox="1">
            <a:spLocks/>
          </p:cNvSpPr>
          <p:nvPr/>
        </p:nvSpPr>
        <p:spPr>
          <a:xfrm>
            <a:off x="1029049" y="1434517"/>
            <a:ext cx="10133901" cy="4236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34F3676E-F8D6-409F-9428-EE9E858F365A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NUESTRA IDEA DE FORMACIÓN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Las instancias de capacitación de profesionales (adultos) no pueden plantearse como clases universitarias.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Sabemos que el profesional que participa de nuestros cursos, en general, se encuentra trabajando, tiene responsabilidades laborales, personales y familiares… y por tanto, su tiempo es escaso.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Nuestro compromiso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respetar a los participantes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 generando la mejor experiencia académica posible.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Por ello, diseñamos instancias de formación que resulten atractivas, eficientes y adecuadas para quienes desempeñan su profesión en distintos puntos de la cadena de valor de la construcción.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0209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9E06FE4-8C51-44CC-902A-82FD58823DDB}"/>
              </a:ext>
            </a:extLst>
          </p:cNvPr>
          <p:cNvSpPr txBox="1"/>
          <p:nvPr/>
        </p:nvSpPr>
        <p:spPr>
          <a:xfrm>
            <a:off x="1166070" y="2953513"/>
            <a:ext cx="2758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Nuestro equipo docente cuenta con experiencia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didáctica y pedagógica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 Pero fundamentalmente, han desarrollado una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carrera profesional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la industria.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0B2A56-1E1C-4C1F-A667-1C9209EC6119}"/>
              </a:ext>
            </a:extLst>
          </p:cNvPr>
          <p:cNvSpPr txBox="1"/>
          <p:nvPr/>
        </p:nvSpPr>
        <p:spPr>
          <a:xfrm>
            <a:off x="2374085" y="4396637"/>
            <a:ext cx="2951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Contamos con las ganas y la disposición de los participantes de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recrear sus prácticas profesionales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a partir de la experiencia del curso.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A9E48DE-AC00-4319-BD27-5C24D484D6E6}"/>
              </a:ext>
            </a:extLst>
          </p:cNvPr>
          <p:cNvSpPr txBox="1"/>
          <p:nvPr/>
        </p:nvSpPr>
        <p:spPr>
          <a:xfrm>
            <a:off x="8264011" y="2970291"/>
            <a:ext cx="2984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el mar de información que existe, seleccionamos los mejores materiales para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complementar el aprendizaje que esperamos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B7B09ED-A96E-44D0-AAA6-DBD1A2898553}"/>
              </a:ext>
            </a:extLst>
          </p:cNvPr>
          <p:cNvSpPr txBox="1"/>
          <p:nvPr/>
        </p:nvSpPr>
        <p:spPr>
          <a:xfrm>
            <a:off x="6880809" y="1540337"/>
            <a:ext cx="2875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Cada curso busca resolver determinadas problemáticas ya que nos enfocamos en los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saberes procedimentales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por sobre los teóricos.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99AD3AE5-4333-460C-97BB-FB1114CF71A5}"/>
              </a:ext>
            </a:extLst>
          </p:cNvPr>
          <p:cNvSpPr txBox="1">
            <a:spLocks/>
          </p:cNvSpPr>
          <p:nvPr/>
        </p:nvSpPr>
        <p:spPr>
          <a:xfrm>
            <a:off x="1029048" y="576743"/>
            <a:ext cx="11162951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j-ea"/>
                <a:cs typeface="+mj-cs"/>
              </a:defRPr>
            </a:lvl1pPr>
          </a:lstStyle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NUESTRA IDEA</a:t>
            </a:r>
          </a:p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DE FORMACIÓN</a:t>
            </a:r>
            <a:endParaRPr lang="es-AR" sz="4000" b="1" dirty="0">
              <a:solidFill>
                <a:srgbClr val="0397D6"/>
              </a:solidFill>
              <a:ea typeface="+mn-ea"/>
              <a:cs typeface="+mn-cs"/>
            </a:endParaRPr>
          </a:p>
        </p:txBody>
      </p:sp>
      <p:graphicFrame>
        <p:nvGraphicFramePr>
          <p:cNvPr id="9" name="Marcador de contenido 3">
            <a:extLst>
              <a:ext uri="{FF2B5EF4-FFF2-40B4-BE49-F238E27FC236}">
                <a16:creationId xmlns:a16="http://schemas.microsoft.com/office/drawing/2014/main" id="{56089DF9-E7A8-44FF-9DAB-DAAB08A781EA}"/>
              </a:ext>
            </a:extLst>
          </p:cNvPr>
          <p:cNvGraphicFramePr>
            <a:graphicFrameLocks/>
          </p:cNvGraphicFramePr>
          <p:nvPr/>
        </p:nvGraphicFramePr>
        <p:xfrm>
          <a:off x="3308159" y="1378416"/>
          <a:ext cx="5575681" cy="3997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931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áfico 3" descr="Diploma">
            <a:extLst>
              <a:ext uri="{FF2B5EF4-FFF2-40B4-BE49-F238E27FC236}">
                <a16:creationId xmlns:a16="http://schemas.microsoft.com/office/drawing/2014/main" id="{9300DA64-C750-4293-B3A6-5D56E40E8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34326" y="-1277258"/>
            <a:ext cx="8401573" cy="8401573"/>
          </a:xfrm>
          <a:prstGeom prst="rect">
            <a:avLst/>
          </a:prstGeom>
        </p:spPr>
      </p:pic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6A0CD344-F5A4-43B4-8223-D2DF5D94F55E}"/>
              </a:ext>
            </a:extLst>
          </p:cNvPr>
          <p:cNvSpPr txBox="1">
            <a:spLocks/>
          </p:cNvSpPr>
          <p:nvPr/>
        </p:nvSpPr>
        <p:spPr>
          <a:xfrm>
            <a:off x="1029049" y="-49033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CONDICIONES DE APROBACIÓN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Se deberá participar activamente de cada una de las clases sincrónicas (por zoom), a través del uso del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micrófono y la webcam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Se realizará un control de la asistencia, que es la condición mínima de participación. 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En el campus virtual se espera la participación activa en foros y distintas actividades. </a:t>
            </a:r>
          </a:p>
          <a:p>
            <a:pPr>
              <a:lnSpc>
                <a:spcPct val="15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Para obtener el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Certificado de Aprobación de la Capacitación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el participante deberá cumplimentar:</a:t>
            </a:r>
            <a:br>
              <a:rPr lang="es-AR" sz="1600" i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s-AR" sz="1600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AR" sz="1600" i="0" dirty="0">
                <a:solidFill>
                  <a:srgbClr val="0397D6"/>
                </a:solidFill>
              </a:rPr>
              <a:t>Participación en los foros y en las actividades propuestas en el Campus Virtual</a:t>
            </a:r>
            <a:br>
              <a:rPr lang="es-AR" sz="1600" i="0" dirty="0">
                <a:solidFill>
                  <a:srgbClr val="0397D6"/>
                </a:solidFill>
              </a:rPr>
            </a:br>
            <a:r>
              <a:rPr lang="es-AR" sz="1600" i="0" dirty="0">
                <a:solidFill>
                  <a:srgbClr val="0397D6"/>
                </a:solidFill>
              </a:rPr>
              <a:t>	Calificación mínima de 7 puntos en la evaluación o ejercitación final del curso </a:t>
            </a:r>
          </a:p>
          <a:p>
            <a:pPr marL="530352" lvl="1" indent="0">
              <a:lnSpc>
                <a:spcPct val="100000"/>
              </a:lnSpc>
              <a:buNone/>
            </a:pPr>
            <a:r>
              <a:rPr lang="es-AR" sz="1600" i="0" dirty="0">
                <a:solidFill>
                  <a:srgbClr val="0397D6"/>
                </a:solidFill>
              </a:rPr>
              <a:t>	Asistencia mínima del 80% verificada por la conexión en tiempo y forma.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825342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áfico 10" descr="Monedas">
            <a:extLst>
              <a:ext uri="{FF2B5EF4-FFF2-40B4-BE49-F238E27FC236}">
                <a16:creationId xmlns:a16="http://schemas.microsoft.com/office/drawing/2014/main" id="{80162C7A-9ED4-49BB-B9DC-432A0F59C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69023" y="-1523236"/>
            <a:ext cx="7651892" cy="7651892"/>
          </a:xfrm>
          <a:prstGeom prst="rect">
            <a:avLst/>
          </a:prstGeom>
        </p:spPr>
      </p:pic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D0DCF423-399D-4523-A41E-E644F9DC61EF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FORMAS DE PAGO</a:t>
            </a:r>
          </a:p>
          <a:p>
            <a:pPr>
              <a:lnSpc>
                <a:spcPct val="110000"/>
              </a:lnSpc>
            </a:pPr>
            <a:r>
              <a:rPr lang="es-AR" sz="1800" b="1" dirty="0">
                <a:solidFill>
                  <a:srgbClr val="0397D6"/>
                </a:solidFill>
              </a:rPr>
              <a:t>Si se inscribe a través de una empresa (socia o no)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Si es socio de la Cámara, a través de su Cuenta Corriente en la </a:t>
            </a:r>
            <a:r>
              <a:rPr lang="es-AR" sz="1600" b="1" dirty="0" err="1">
                <a:solidFill>
                  <a:srgbClr val="0397D6"/>
                </a:solidFill>
              </a:rPr>
              <a:t>Instítutción</a:t>
            </a:r>
            <a:r>
              <a:rPr lang="es-AR" sz="1600" b="1" dirty="0">
                <a:solidFill>
                  <a:srgbClr val="0397D6"/>
                </a:solidFill>
              </a:rPr>
              <a:t>.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Podrá pagar personalmente contra factura, en efectivo, cheque o transferencia bancaria.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Si no es socio de la Cámara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Podrá pagar, contra factura, a través de cheque o transferencia bancaria. </a:t>
            </a:r>
          </a:p>
          <a:p>
            <a:pPr marL="530352" lvl="1" indent="0">
              <a:lnSpc>
                <a:spcPct val="110000"/>
              </a:lnSpc>
              <a:buNone/>
            </a:pPr>
            <a:endParaRPr lang="es-AR" sz="1600" i="0" dirty="0">
              <a:solidFill>
                <a:schemeClr val="bg1">
                  <a:lumMod val="50000"/>
                </a:schemeClr>
              </a:solidFill>
            </a:endParaRPr>
          </a:p>
          <a:p>
            <a:pPr marL="384048" lvl="1">
              <a:lnSpc>
                <a:spcPct val="110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es-AR" sz="1800" b="1" dirty="0">
                <a:solidFill>
                  <a:srgbClr val="0397D6"/>
                </a:solidFill>
              </a:rPr>
              <a:t>Si se inscribe de modo independiente o particular (no vinculado a una empresa)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El único modo de pago es a través de Mercado Pago, en el mismo momento de la inscripción en la web. La plataforma admite pagar por </a:t>
            </a:r>
            <a:r>
              <a:rPr lang="es-AR" sz="1600" i="0" dirty="0" err="1">
                <a:solidFill>
                  <a:schemeClr val="bg1">
                    <a:lumMod val="50000"/>
                  </a:schemeClr>
                </a:solidFill>
              </a:rPr>
              <a:t>PagoFácil</a:t>
            </a: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, tarjetas de crédito y débito, transferencia en Red Link. </a:t>
            </a:r>
          </a:p>
        </p:txBody>
      </p:sp>
    </p:spTree>
    <p:extLst>
      <p:ext uri="{BB962C8B-B14F-4D97-AF65-F5344CB8AC3E}">
        <p14:creationId xmlns:p14="http://schemas.microsoft.com/office/powerpoint/2010/main" val="1367544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Sobre">
            <a:extLst>
              <a:ext uri="{FF2B5EF4-FFF2-40B4-BE49-F238E27FC236}">
                <a16:creationId xmlns:a16="http://schemas.microsoft.com/office/drawing/2014/main" id="{BBF5272D-BD85-4AFB-B566-B308B1773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985037" y="-2488904"/>
            <a:ext cx="9346904" cy="9346904"/>
          </a:xfrm>
          <a:prstGeom prst="rect">
            <a:avLst/>
          </a:prstGeom>
        </p:spPr>
      </p:pic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6A46DF69-6E4F-4663-BAF7-04543B0EFD20}"/>
              </a:ext>
            </a:extLst>
          </p:cNvPr>
          <p:cNvSpPr txBox="1">
            <a:spLocks/>
          </p:cNvSpPr>
          <p:nvPr/>
        </p:nvSpPr>
        <p:spPr>
          <a:xfrm>
            <a:off x="4905286" y="0"/>
            <a:ext cx="728671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RECIBIMOS TUS CONSULTAS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Av. Paseo Colón 823 10°, Ciudad de Buenos Aires, Argentina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educacionejecutiva@camarco.org.ar 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Tel. </a:t>
            </a:r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4361-8778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3529797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PROGRAMA DE DIFUSION">
      <a:dk1>
        <a:srgbClr val="A5A5A5"/>
      </a:dk1>
      <a:lt1>
        <a:srgbClr val="D8D8D8"/>
      </a:lt1>
      <a:dk2>
        <a:srgbClr val="000000"/>
      </a:dk2>
      <a:lt2>
        <a:srgbClr val="F8F8F8"/>
      </a:lt2>
      <a:accent1>
        <a:srgbClr val="FFFFFF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83031c-4cc7-4cc3-8cec-c175156008e3">
      <Terms xmlns="http://schemas.microsoft.com/office/infopath/2007/PartnerControls"/>
    </lcf76f155ced4ddcb4097134ff3c332f>
    <TaxCatchAll xmlns="949dba94-9502-47fa-8b36-45384386b71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10CEB30D154FD469259D86CB1B4B449" ma:contentTypeVersion="16" ma:contentTypeDescription="Crear nuevo documento." ma:contentTypeScope="" ma:versionID="e17d72e24f3baa75d2682cf230c5ec06">
  <xsd:schema xmlns:xsd="http://www.w3.org/2001/XMLSchema" xmlns:xs="http://www.w3.org/2001/XMLSchema" xmlns:p="http://schemas.microsoft.com/office/2006/metadata/properties" xmlns:ns2="949dba94-9502-47fa-8b36-45384386b710" xmlns:ns3="e983031c-4cc7-4cc3-8cec-c175156008e3" targetNamespace="http://schemas.microsoft.com/office/2006/metadata/properties" ma:root="true" ma:fieldsID="20e5306ac6d0b985783e22860f46ca24" ns2:_="" ns3:_="">
    <xsd:import namespace="949dba94-9502-47fa-8b36-45384386b710"/>
    <xsd:import namespace="e983031c-4cc7-4cc3-8cec-c175156008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9dba94-9502-47fa-8b36-45384386b71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afb8322-b4c1-4fa6-b0ff-4379febd9b38}" ma:internalName="TaxCatchAll" ma:showField="CatchAllData" ma:web="949dba94-9502-47fa-8b36-45384386b7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83031c-4cc7-4cc3-8cec-c175156008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n" ma:readOnly="false" ma:fieldId="{5cf76f15-5ced-4ddc-b409-7134ff3c332f}" ma:taxonomyMulti="true" ma:sspId="fb7cbe86-b9fb-4e5b-a548-21e9937976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E0BD8DE-D84E-4412-99A7-7965210319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162FF1-CC0A-49DC-BC91-9D16C41E71CF}">
  <ds:schemaRefs>
    <ds:schemaRef ds:uri="http://schemas.microsoft.com/office/2006/metadata/properties"/>
    <ds:schemaRef ds:uri="http://schemas.microsoft.com/office/infopath/2007/PartnerControls"/>
    <ds:schemaRef ds:uri="e983031c-4cc7-4cc3-8cec-c175156008e3"/>
    <ds:schemaRef ds:uri="949dba94-9502-47fa-8b36-45384386b710"/>
  </ds:schemaRefs>
</ds:datastoreItem>
</file>

<file path=customXml/itemProps3.xml><?xml version="1.0" encoding="utf-8"?>
<ds:datastoreItem xmlns:ds="http://schemas.openxmlformats.org/officeDocument/2006/customXml" ds:itemID="{DCA45B8F-3821-418E-9A1D-518891ACA6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9dba94-9502-47fa-8b36-45384386b710"/>
    <ds:schemaRef ds:uri="e983031c-4cc7-4cc3-8cec-c175156008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912</TotalTime>
  <Words>1069</Words>
  <Application>Microsoft Office PowerPoint</Application>
  <PresentationFormat>Panorámica</PresentationFormat>
  <Paragraphs>81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Franklin Gothic Book</vt:lpstr>
      <vt:lpstr>Helvetica LT Std Cond</vt:lpstr>
      <vt:lpstr>Crop</vt:lpstr>
      <vt:lpstr>GESTIÓN DE PROYECTOS - METODOLOGÍA PMI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DOCUMENTACIÓN TÉCNICA DE OBRA</dc:title>
  <dc:creator>SEBASTIAN ORREGO</dc:creator>
  <cp:lastModifiedBy>Nahuel Del Giúdice</cp:lastModifiedBy>
  <cp:revision>116</cp:revision>
  <dcterms:created xsi:type="dcterms:W3CDTF">2018-01-23T00:25:21Z</dcterms:created>
  <dcterms:modified xsi:type="dcterms:W3CDTF">2022-10-26T19:39:52Z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0x010100C10CEB30D154FD469259D86CB1B4B449</vt:lpwstr>
  </property>
  <property fmtid="{D5CDD505-2E9C-101B-9397-08002B2CF9AE}" pid="3" name="MediaServiceImageTags">
    <vt:lpwstr/>
  </property>
</Properties>
</file>